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72" y="33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22459" y="2834233"/>
            <a:ext cx="846455" cy="543560"/>
          </a:xfrm>
          <a:custGeom>
            <a:avLst/>
            <a:gdLst/>
            <a:ahLst/>
            <a:cxnLst/>
            <a:rect l="l" t="t" r="r" b="b"/>
            <a:pathLst>
              <a:path w="846455" h="543560">
                <a:moveTo>
                  <a:pt x="0" y="0"/>
                </a:moveTo>
                <a:lnTo>
                  <a:pt x="846246" y="0"/>
                </a:lnTo>
                <a:lnTo>
                  <a:pt x="846246" y="543032"/>
                </a:lnTo>
                <a:lnTo>
                  <a:pt x="0" y="543032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85121" y="2834233"/>
            <a:ext cx="1715770" cy="272415"/>
          </a:xfrm>
          <a:custGeom>
            <a:avLst/>
            <a:gdLst/>
            <a:ahLst/>
            <a:cxnLst/>
            <a:rect l="l" t="t" r="r" b="b"/>
            <a:pathLst>
              <a:path w="1715770" h="272414">
                <a:moveTo>
                  <a:pt x="0" y="0"/>
                </a:moveTo>
                <a:lnTo>
                  <a:pt x="1715223" y="0"/>
                </a:lnTo>
                <a:lnTo>
                  <a:pt x="1715223" y="272114"/>
                </a:lnTo>
                <a:lnTo>
                  <a:pt x="0" y="272114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85121" y="7953578"/>
            <a:ext cx="855344" cy="203835"/>
          </a:xfrm>
          <a:custGeom>
            <a:avLst/>
            <a:gdLst/>
            <a:ahLst/>
            <a:cxnLst/>
            <a:rect l="l" t="t" r="r" b="b"/>
            <a:pathLst>
              <a:path w="855345" h="203834">
                <a:moveTo>
                  <a:pt x="0" y="0"/>
                </a:moveTo>
                <a:lnTo>
                  <a:pt x="855217" y="0"/>
                </a:lnTo>
                <a:lnTo>
                  <a:pt x="855217" y="203338"/>
                </a:lnTo>
                <a:lnTo>
                  <a:pt x="0" y="203338"/>
                </a:lnTo>
                <a:lnTo>
                  <a:pt x="0" y="0"/>
                </a:lnTo>
                <a:close/>
              </a:path>
            </a:pathLst>
          </a:custGeom>
          <a:solidFill>
            <a:srgbClr val="DAED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95547" y="1072972"/>
            <a:ext cx="6036163" cy="33968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91061" y="1068476"/>
            <a:ext cx="6045200" cy="349250"/>
          </a:xfrm>
          <a:custGeom>
            <a:avLst/>
            <a:gdLst/>
            <a:ahLst/>
            <a:cxnLst/>
            <a:rect l="l" t="t" r="r" b="b"/>
            <a:pathLst>
              <a:path w="6045200" h="349250">
                <a:moveTo>
                  <a:pt x="5985671" y="0"/>
                </a:moveTo>
                <a:lnTo>
                  <a:pt x="0" y="0"/>
                </a:lnTo>
                <a:lnTo>
                  <a:pt x="0" y="289115"/>
                </a:lnTo>
                <a:lnTo>
                  <a:pt x="58834" y="348665"/>
                </a:lnTo>
                <a:lnTo>
                  <a:pt x="6045132" y="348665"/>
                </a:lnTo>
                <a:lnTo>
                  <a:pt x="6045132" y="344182"/>
                </a:lnTo>
                <a:lnTo>
                  <a:pt x="6036166" y="344182"/>
                </a:lnTo>
                <a:lnTo>
                  <a:pt x="6036166" y="341033"/>
                </a:lnTo>
                <a:lnTo>
                  <a:pt x="63898" y="341033"/>
                </a:lnTo>
                <a:lnTo>
                  <a:pt x="60707" y="339699"/>
                </a:lnTo>
                <a:lnTo>
                  <a:pt x="62581" y="339699"/>
                </a:lnTo>
                <a:lnTo>
                  <a:pt x="10799" y="287274"/>
                </a:lnTo>
                <a:lnTo>
                  <a:pt x="8970" y="287274"/>
                </a:lnTo>
                <a:lnTo>
                  <a:pt x="7675" y="284111"/>
                </a:lnTo>
                <a:lnTo>
                  <a:pt x="8970" y="284111"/>
                </a:lnTo>
                <a:lnTo>
                  <a:pt x="8970" y="8978"/>
                </a:lnTo>
                <a:lnTo>
                  <a:pt x="4485" y="8978"/>
                </a:lnTo>
                <a:lnTo>
                  <a:pt x="8970" y="4495"/>
                </a:lnTo>
                <a:lnTo>
                  <a:pt x="5990206" y="4495"/>
                </a:lnTo>
                <a:lnTo>
                  <a:pt x="5985671" y="0"/>
                </a:lnTo>
                <a:close/>
              </a:path>
              <a:path w="6045200" h="349250">
                <a:moveTo>
                  <a:pt x="6036166" y="62686"/>
                </a:moveTo>
                <a:lnTo>
                  <a:pt x="6036166" y="344182"/>
                </a:lnTo>
                <a:lnTo>
                  <a:pt x="6040649" y="339699"/>
                </a:lnTo>
                <a:lnTo>
                  <a:pt x="6045132" y="339699"/>
                </a:lnTo>
                <a:lnTo>
                  <a:pt x="6045132" y="63995"/>
                </a:lnTo>
                <a:lnTo>
                  <a:pt x="6037487" y="63995"/>
                </a:lnTo>
                <a:lnTo>
                  <a:pt x="6036166" y="62686"/>
                </a:lnTo>
                <a:close/>
              </a:path>
              <a:path w="6045200" h="349250">
                <a:moveTo>
                  <a:pt x="6045132" y="339699"/>
                </a:moveTo>
                <a:lnTo>
                  <a:pt x="6040649" y="339699"/>
                </a:lnTo>
                <a:lnTo>
                  <a:pt x="6036166" y="344182"/>
                </a:lnTo>
                <a:lnTo>
                  <a:pt x="6045132" y="344182"/>
                </a:lnTo>
                <a:lnTo>
                  <a:pt x="6045132" y="339699"/>
                </a:lnTo>
                <a:close/>
              </a:path>
              <a:path w="6045200" h="349250">
                <a:moveTo>
                  <a:pt x="62581" y="339699"/>
                </a:moveTo>
                <a:lnTo>
                  <a:pt x="60707" y="339699"/>
                </a:lnTo>
                <a:lnTo>
                  <a:pt x="63898" y="341033"/>
                </a:lnTo>
                <a:lnTo>
                  <a:pt x="62581" y="339699"/>
                </a:lnTo>
                <a:close/>
              </a:path>
              <a:path w="6045200" h="349250">
                <a:moveTo>
                  <a:pt x="6036166" y="339699"/>
                </a:moveTo>
                <a:lnTo>
                  <a:pt x="62581" y="339699"/>
                </a:lnTo>
                <a:lnTo>
                  <a:pt x="63898" y="341033"/>
                </a:lnTo>
                <a:lnTo>
                  <a:pt x="6036166" y="341033"/>
                </a:lnTo>
                <a:lnTo>
                  <a:pt x="6036166" y="339699"/>
                </a:lnTo>
                <a:close/>
              </a:path>
              <a:path w="6045200" h="349250">
                <a:moveTo>
                  <a:pt x="7675" y="284111"/>
                </a:moveTo>
                <a:lnTo>
                  <a:pt x="8970" y="287274"/>
                </a:lnTo>
                <a:lnTo>
                  <a:pt x="8970" y="285421"/>
                </a:lnTo>
                <a:lnTo>
                  <a:pt x="7675" y="284111"/>
                </a:lnTo>
                <a:close/>
              </a:path>
              <a:path w="6045200" h="349250">
                <a:moveTo>
                  <a:pt x="8970" y="285421"/>
                </a:moveTo>
                <a:lnTo>
                  <a:pt x="8970" y="287274"/>
                </a:lnTo>
                <a:lnTo>
                  <a:pt x="10799" y="287274"/>
                </a:lnTo>
                <a:lnTo>
                  <a:pt x="8970" y="285421"/>
                </a:lnTo>
                <a:close/>
              </a:path>
              <a:path w="6045200" h="349250">
                <a:moveTo>
                  <a:pt x="8970" y="284111"/>
                </a:moveTo>
                <a:lnTo>
                  <a:pt x="7675" y="284111"/>
                </a:lnTo>
                <a:lnTo>
                  <a:pt x="8970" y="285421"/>
                </a:lnTo>
                <a:lnTo>
                  <a:pt x="8970" y="284111"/>
                </a:lnTo>
                <a:close/>
              </a:path>
              <a:path w="6045200" h="349250">
                <a:moveTo>
                  <a:pt x="6036166" y="60807"/>
                </a:moveTo>
                <a:lnTo>
                  <a:pt x="6036166" y="62686"/>
                </a:lnTo>
                <a:lnTo>
                  <a:pt x="6037487" y="63995"/>
                </a:lnTo>
                <a:lnTo>
                  <a:pt x="6036166" y="60807"/>
                </a:lnTo>
                <a:close/>
              </a:path>
              <a:path w="6045200" h="349250">
                <a:moveTo>
                  <a:pt x="6045132" y="60807"/>
                </a:moveTo>
                <a:lnTo>
                  <a:pt x="6036166" y="60807"/>
                </a:lnTo>
                <a:lnTo>
                  <a:pt x="6037487" y="63995"/>
                </a:lnTo>
                <a:lnTo>
                  <a:pt x="6045132" y="63995"/>
                </a:lnTo>
                <a:lnTo>
                  <a:pt x="6045132" y="60807"/>
                </a:lnTo>
                <a:close/>
              </a:path>
              <a:path w="6045200" h="349250">
                <a:moveTo>
                  <a:pt x="5980667" y="7670"/>
                </a:moveTo>
                <a:lnTo>
                  <a:pt x="6036166" y="62686"/>
                </a:lnTo>
                <a:lnTo>
                  <a:pt x="6036166" y="60807"/>
                </a:lnTo>
                <a:lnTo>
                  <a:pt x="6045132" y="60807"/>
                </a:lnTo>
                <a:lnTo>
                  <a:pt x="6045132" y="58940"/>
                </a:lnTo>
                <a:lnTo>
                  <a:pt x="5994729" y="8978"/>
                </a:lnTo>
                <a:lnTo>
                  <a:pt x="5983829" y="8978"/>
                </a:lnTo>
                <a:lnTo>
                  <a:pt x="5980667" y="7670"/>
                </a:lnTo>
                <a:close/>
              </a:path>
              <a:path w="6045200" h="349250">
                <a:moveTo>
                  <a:pt x="8970" y="4495"/>
                </a:moveTo>
                <a:lnTo>
                  <a:pt x="4485" y="8978"/>
                </a:lnTo>
                <a:lnTo>
                  <a:pt x="8970" y="8978"/>
                </a:lnTo>
                <a:lnTo>
                  <a:pt x="8970" y="4495"/>
                </a:lnTo>
                <a:close/>
              </a:path>
              <a:path w="6045200" h="349250">
                <a:moveTo>
                  <a:pt x="5990206" y="4495"/>
                </a:moveTo>
                <a:lnTo>
                  <a:pt x="8970" y="4495"/>
                </a:lnTo>
                <a:lnTo>
                  <a:pt x="8970" y="8978"/>
                </a:lnTo>
                <a:lnTo>
                  <a:pt x="5981987" y="8978"/>
                </a:lnTo>
                <a:lnTo>
                  <a:pt x="5980667" y="7670"/>
                </a:lnTo>
                <a:lnTo>
                  <a:pt x="5993409" y="7670"/>
                </a:lnTo>
                <a:lnTo>
                  <a:pt x="5990206" y="4495"/>
                </a:lnTo>
                <a:close/>
              </a:path>
              <a:path w="6045200" h="349250">
                <a:moveTo>
                  <a:pt x="5993409" y="7670"/>
                </a:moveTo>
                <a:lnTo>
                  <a:pt x="5980667" y="7670"/>
                </a:lnTo>
                <a:lnTo>
                  <a:pt x="5983829" y="8978"/>
                </a:lnTo>
                <a:lnTo>
                  <a:pt x="5994729" y="8978"/>
                </a:lnTo>
                <a:lnTo>
                  <a:pt x="5993409" y="7670"/>
                </a:lnTo>
                <a:close/>
              </a:path>
            </a:pathLst>
          </a:custGeom>
          <a:solidFill>
            <a:srgbClr val="8064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2027" y="1093734"/>
            <a:ext cx="3470275" cy="28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4820" algn="l"/>
                <a:tab pos="2595880" algn="l"/>
              </a:tabLst>
            </a:pPr>
            <a:r>
              <a:rPr sz="1700" b="1" spc="-5" dirty="0">
                <a:solidFill>
                  <a:srgbClr val="16365D"/>
                </a:solidFill>
                <a:latin typeface="Yu Gothic"/>
                <a:cs typeface="Yu Gothic"/>
              </a:rPr>
              <a:t>新北市莊敬高職	音樂科	課程地圖</a:t>
            </a:r>
            <a:endParaRPr sz="17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94478" y="1165500"/>
            <a:ext cx="1389380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20" dirty="0">
                <a:solidFill>
                  <a:srgbClr val="16365D"/>
                </a:solidFill>
                <a:latin typeface="Yu Gothic"/>
                <a:cs typeface="Yu Gothic"/>
              </a:rPr>
              <a:t>(</a:t>
            </a:r>
            <a:r>
              <a:rPr sz="1100" b="1" spc="-20" dirty="0" smtClean="0">
                <a:solidFill>
                  <a:srgbClr val="16365D"/>
                </a:solidFill>
                <a:latin typeface="Yu Gothic"/>
                <a:cs typeface="Yu Gothic"/>
              </a:rPr>
              <a:t>1</a:t>
            </a:r>
            <a:r>
              <a:rPr lang="en-US" altLang="zh-TW" sz="1100" b="1" spc="-20" dirty="0" smtClean="0">
                <a:solidFill>
                  <a:srgbClr val="16365D"/>
                </a:solidFill>
                <a:latin typeface="Yu Gothic"/>
                <a:cs typeface="Yu Gothic"/>
              </a:rPr>
              <a:t>13</a:t>
            </a:r>
            <a:r>
              <a:rPr sz="1100" b="1" spc="30" dirty="0" smtClean="0">
                <a:solidFill>
                  <a:srgbClr val="16365D"/>
                </a:solidFill>
                <a:latin typeface="Yu Gothic"/>
                <a:cs typeface="Yu Gothic"/>
              </a:rPr>
              <a:t>學年度新生適</a:t>
            </a:r>
            <a:r>
              <a:rPr sz="1100" b="1" spc="25" dirty="0" smtClean="0">
                <a:solidFill>
                  <a:srgbClr val="16365D"/>
                </a:solidFill>
                <a:latin typeface="Yu Gothic"/>
                <a:cs typeface="Yu Gothic"/>
              </a:rPr>
              <a:t>用</a:t>
            </a:r>
            <a:r>
              <a:rPr sz="1100" b="1" spc="120" dirty="0">
                <a:solidFill>
                  <a:srgbClr val="16365D"/>
                </a:solidFill>
                <a:latin typeface="Yu Gothic"/>
                <a:cs typeface="Yu Gothic"/>
              </a:rPr>
              <a:t>)</a:t>
            </a:r>
            <a:endParaRPr sz="1100" dirty="0">
              <a:latin typeface="Yu Gothic"/>
              <a:cs typeface="Yu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3403" y="1483755"/>
            <a:ext cx="5986798" cy="7133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5000" y="2841218"/>
            <a:ext cx="845185" cy="542925"/>
          </a:xfrm>
          <a:custGeom>
            <a:avLst/>
            <a:gdLst/>
            <a:ahLst/>
            <a:cxnLst/>
            <a:rect l="l" t="t" r="r" b="b"/>
            <a:pathLst>
              <a:path w="845185" h="542925">
                <a:moveTo>
                  <a:pt x="4819" y="0"/>
                </a:moveTo>
                <a:lnTo>
                  <a:pt x="0" y="7569"/>
                </a:lnTo>
                <a:lnTo>
                  <a:pt x="840268" y="542823"/>
                </a:lnTo>
                <a:lnTo>
                  <a:pt x="845082" y="535254"/>
                </a:lnTo>
                <a:lnTo>
                  <a:pt x="4819" y="0"/>
                </a:lnTo>
                <a:close/>
              </a:path>
            </a:pathLst>
          </a:custGeom>
          <a:solidFill>
            <a:srgbClr val="163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347056"/>
              </p:ext>
            </p:extLst>
          </p:nvPr>
        </p:nvGraphicFramePr>
        <p:xfrm>
          <a:off x="804171" y="2815945"/>
          <a:ext cx="5994399" cy="569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840"/>
                <a:gridCol w="475615"/>
                <a:gridCol w="857250"/>
                <a:gridCol w="859790"/>
                <a:gridCol w="855345"/>
                <a:gridCol w="860425"/>
                <a:gridCol w="858520"/>
                <a:gridCol w="856614"/>
              </a:tblGrid>
              <a:tr h="272122">
                <a:tc rowSpan="2" gridSpan="2">
                  <a:txBody>
                    <a:bodyPr/>
                    <a:lstStyle/>
                    <a:p>
                      <a:pPr marL="524510">
                        <a:lnSpc>
                          <a:spcPts val="1135"/>
                        </a:lnSpc>
                        <a:spcBef>
                          <a:spcPts val="385"/>
                        </a:spcBef>
                      </a:pPr>
                      <a:r>
                        <a:rPr sz="950" b="1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授課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  <a:p>
                      <a:pPr marL="133350">
                        <a:lnSpc>
                          <a:spcPts val="1135"/>
                        </a:lnSpc>
                        <a:tabLst>
                          <a:tab pos="524510" algn="l"/>
                        </a:tabLst>
                      </a:pPr>
                      <a:r>
                        <a:rPr sz="1425" b="1" baseline="-20467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課程	</a:t>
                      </a:r>
                      <a:r>
                        <a:rPr sz="950" b="1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年級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50" b="1" spc="-10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類別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</a:txBody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一年級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二年級</a:t>
                      </a:r>
                      <a:endParaRPr sz="950" dirty="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三年級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091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</a:tr>
              <a:tr h="9479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部定一般科目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本土語言</a:t>
                      </a:r>
                      <a:r>
                        <a:rPr lang="en-US" altLang="zh-TW" sz="550" spc="15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/</a:t>
                      </a:r>
                      <a:r>
                        <a:rPr lang="zh-TW" altLang="en-US" sz="550" spc="15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臺灣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手語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25120" indent="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err="1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25120" indent="0" algn="just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法律與生活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indent="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全民國防教育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本土語言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/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臺灣手語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85725" marR="325120">
                        <a:lnSpc>
                          <a:spcPct val="102699"/>
                        </a:lnSpc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藝術生活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766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766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全民國防教育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歷史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地理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9900" algn="just">
                        <a:lnSpc>
                          <a:spcPct val="102699"/>
                        </a:lnSpc>
                        <a:spcBef>
                          <a:spcPts val="320"/>
                        </a:spcBef>
                        <a:tabLst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85725" marR="46990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 </a:t>
                      </a:r>
                    </a:p>
                    <a:p>
                      <a:pPr marL="85725" marR="46990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 </a:t>
                      </a:r>
                    </a:p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77802">
                <a:tc grid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部定專業科目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6921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藝術概論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藝術概論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385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藝術欣賞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385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829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藝術欣賞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829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17343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solidFill>
                      <a:srgbClr val="C1D4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459308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實習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2540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64135" marR="55880" algn="just">
                        <a:lnSpc>
                          <a:spcPts val="900"/>
                        </a:lnSpc>
                        <a:spcBef>
                          <a:spcPts val="10"/>
                        </a:spcBef>
                      </a:pP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音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樂 </a:t>
                      </a: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藝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術 </a:t>
                      </a: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技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能 領域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音樂創作基礎實務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(4)</a:t>
                      </a:r>
                      <a:r>
                        <a:rPr sz="550" spc="-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音樂創作基礎實務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(4)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172237">
                <a:tc row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一般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034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15295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專業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 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(2)</a:t>
                      </a:r>
                      <a:endParaRPr sz="6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(2)</a:t>
                      </a:r>
                      <a:endParaRPr sz="6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和聲學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和聲學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34686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實習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 dirty="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endParaRPr lang="en-US" sz="550" spc="15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錄音與音效實習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數位音樂編曲製作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錄音混音技術實務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聲音與配樂實習</a:t>
                      </a:r>
                      <a:r>
                        <a:rPr lang="en-US" altLang="zh-TW" sz="550" spc="15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366028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88900" marR="82550">
                        <a:lnSpc>
                          <a:spcPct val="100000"/>
                        </a:lnSpc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多元</a:t>
                      </a:r>
                      <a:r>
                        <a:rPr sz="750" b="1" dirty="0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同科 單班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288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管弦樂演奏實習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樂器維修和製作</a:t>
                      </a:r>
                      <a:r>
                        <a:rPr lang="en-US" altLang="zh-TW"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畢業製作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肢體與聲音創作實作</a:t>
                      </a:r>
                      <a:r>
                        <a:rPr lang="en-US" altLang="zh-TW" sz="550" spc="15" dirty="0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50" dirty="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550" spc="-5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0975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管弦樂演奏實習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樂器維修和製作</a:t>
                      </a:r>
                      <a:r>
                        <a:rPr lang="en-US" altLang="zh-TW"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畢業製作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肢體與聲音創作實作</a:t>
                      </a:r>
                      <a:r>
                        <a:rPr lang="en-US" altLang="zh-TW" sz="550" spc="15" dirty="0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50" dirty="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550" spc="-5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5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同群 跨科</a:t>
                      </a:r>
                      <a:endParaRPr sz="70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465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同校 跨群</a:t>
                      </a:r>
                      <a:endParaRPr sz="70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00939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彈性學習時間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 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 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  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latin typeface="MingLiU"/>
                          <a:cs typeface="MingLiU"/>
                        </a:rPr>
                        <a:t> 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(1)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  <a:tr h="203339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團體活動時間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smtClean="0">
                          <a:latin typeface="MingLiU"/>
                          <a:cs typeface="MingLiU"/>
                        </a:rPr>
                        <a:t>   </a:t>
                      </a:r>
                      <a:r>
                        <a:rPr sz="550" spc="15" smtClean="0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0" dirty="0" smtClean="0"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814983" y="8699500"/>
            <a:ext cx="5932693" cy="5567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6450" y="8699500"/>
            <a:ext cx="5941695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17342" y="8394700"/>
            <a:ext cx="175229" cy="3331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8905" y="8699500"/>
            <a:ext cx="1334261" cy="4652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34432" y="8720753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二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FF0000"/>
                </a:solidFill>
                <a:latin typeface="Microsoft JhengHei"/>
                <a:cs typeface="Microsoft JhengHei"/>
              </a:rPr>
              <a:t>具備</a:t>
            </a:r>
            <a:r>
              <a:rPr sz="750" spc="55" dirty="0">
                <a:solidFill>
                  <a:srgbClr val="FF0000"/>
                </a:solidFill>
                <a:latin typeface="Microsoft JhengHei"/>
                <a:cs typeface="Microsoft JhengHei"/>
              </a:rPr>
              <a:t>創作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演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奏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(</a:t>
            </a:r>
            <a:r>
              <a:rPr sz="750" spc="-135" dirty="0">
                <a:solidFill>
                  <a:srgbClr val="FF0000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唱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)</a:t>
            </a:r>
            <a:r>
              <a:rPr sz="750" spc="-130" dirty="0">
                <a:solidFill>
                  <a:srgbClr val="FF0000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技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術 之專業能⼒</a:t>
            </a:r>
            <a:endParaRPr sz="75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2954" y="8708053"/>
            <a:ext cx="60007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一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latin typeface="Microsoft JhengHei"/>
                <a:cs typeface="Microsoft JhengHei"/>
              </a:rPr>
              <a:t>具備演</a:t>
            </a:r>
            <a:r>
              <a:rPr sz="750" spc="55" dirty="0">
                <a:latin typeface="Microsoft JhengHei"/>
                <a:cs typeface="Microsoft JhengHei"/>
              </a:rPr>
              <a:t>奏</a:t>
            </a:r>
            <a:r>
              <a:rPr sz="750" dirty="0">
                <a:latin typeface="Microsoft JhengHei"/>
                <a:cs typeface="Microsoft JhengHei"/>
              </a:rPr>
              <a:t>(</a:t>
            </a:r>
            <a:r>
              <a:rPr sz="750" spc="-125" dirty="0">
                <a:latin typeface="Microsoft JhengHei"/>
                <a:cs typeface="Microsoft JhengHei"/>
              </a:rPr>
              <a:t> </a:t>
            </a:r>
            <a:r>
              <a:rPr sz="750" dirty="0">
                <a:latin typeface="Microsoft JhengHei"/>
                <a:cs typeface="Microsoft JhengHei"/>
              </a:rPr>
              <a:t>唱) 及藝術⾏政管 理之基礎能⼒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62792" y="8719982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009900"/>
                </a:solidFill>
                <a:latin typeface="MingLiU"/>
                <a:cs typeface="MingLiU"/>
              </a:rPr>
              <a:t>三</a:t>
            </a:r>
            <a:r>
              <a:rPr sz="750" dirty="0">
                <a:solidFill>
                  <a:srgbClr val="009900"/>
                </a:solidFill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009900"/>
                </a:solidFill>
                <a:latin typeface="Microsoft JhengHei"/>
                <a:cs typeface="Microsoft JhengHei"/>
              </a:rPr>
              <a:t>具備</a:t>
            </a:r>
            <a:r>
              <a:rPr sz="750" spc="55" dirty="0">
                <a:solidFill>
                  <a:srgbClr val="009900"/>
                </a:solidFill>
                <a:latin typeface="Microsoft JhengHei"/>
                <a:cs typeface="Microsoft JhengHei"/>
              </a:rPr>
              <a:t>樂器</a:t>
            </a:r>
            <a:r>
              <a:rPr sz="750" dirty="0">
                <a:solidFill>
                  <a:srgbClr val="009900"/>
                </a:solidFill>
                <a:latin typeface="Microsoft JhengHei"/>
                <a:cs typeface="Microsoft JhengHei"/>
              </a:rPr>
              <a:t>製 </a:t>
            </a:r>
            <a:r>
              <a:rPr sz="750" spc="45" dirty="0">
                <a:solidFill>
                  <a:srgbClr val="009900"/>
                </a:solidFill>
                <a:latin typeface="Microsoft JhengHei"/>
                <a:cs typeface="Microsoft JhengHei"/>
              </a:rPr>
              <a:t>作和</a:t>
            </a:r>
            <a:r>
              <a:rPr sz="750" spc="55" dirty="0">
                <a:solidFill>
                  <a:srgbClr val="009900"/>
                </a:solidFill>
                <a:latin typeface="Microsoft JhengHei"/>
                <a:cs typeface="Microsoft JhengHei"/>
              </a:rPr>
              <a:t>維修</a:t>
            </a:r>
            <a:r>
              <a:rPr sz="750" dirty="0">
                <a:solidFill>
                  <a:srgbClr val="009900"/>
                </a:solidFill>
                <a:latin typeface="Microsoft JhengHei"/>
                <a:cs typeface="Microsoft JhengHei"/>
              </a:rPr>
              <a:t>之 專業能⼒</a:t>
            </a:r>
            <a:endParaRPr sz="750" dirty="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74945" y="8751597"/>
            <a:ext cx="147510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六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dirty="0">
                <a:latin typeface="Microsoft JhengHei"/>
                <a:cs typeface="Microsoft JhengHei"/>
              </a:rPr>
              <a:t>具備</a:t>
            </a:r>
            <a:r>
              <a:rPr sz="750" spc="5" dirty="0">
                <a:latin typeface="Microsoft JhengHei"/>
                <a:cs typeface="Microsoft JhengHei"/>
              </a:rPr>
              <a:t>勞動權益、職業道德、⼯作</a:t>
            </a:r>
            <a:r>
              <a:rPr sz="750" dirty="0">
                <a:latin typeface="Microsoft JhengHei"/>
                <a:cs typeface="Microsoft JhengHei"/>
              </a:rPr>
              <a:t>習 慣、</a:t>
            </a:r>
            <a:r>
              <a:rPr sz="750" spc="5" dirty="0">
                <a:latin typeface="Microsoft JhengHei"/>
                <a:cs typeface="Microsoft JhengHei"/>
              </a:rPr>
              <a:t>價值觀、敬業樂群、樂觀進</a:t>
            </a:r>
            <a:r>
              <a:rPr sz="750" dirty="0">
                <a:latin typeface="Microsoft JhengHei"/>
                <a:cs typeface="Microsoft JhengHei"/>
              </a:rPr>
              <a:t>取 及熱忱的服務態度</a:t>
            </a:r>
          </a:p>
        </p:txBody>
      </p:sp>
      <p:sp>
        <p:nvSpPr>
          <p:cNvPr id="15" name="object 15"/>
          <p:cNvSpPr/>
          <p:nvPr/>
        </p:nvSpPr>
        <p:spPr>
          <a:xfrm>
            <a:off x="845331" y="9418481"/>
            <a:ext cx="5931484" cy="48861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4745" y="9418499"/>
            <a:ext cx="5940425" cy="496570"/>
          </a:xfrm>
          <a:custGeom>
            <a:avLst/>
            <a:gdLst/>
            <a:ahLst/>
            <a:cxnLst/>
            <a:rect l="l" t="t" r="r" b="b"/>
            <a:pathLst>
              <a:path w="5940425" h="496570">
                <a:moveTo>
                  <a:pt x="5867495" y="0"/>
                </a:moveTo>
                <a:lnTo>
                  <a:pt x="72731" y="0"/>
                </a:lnTo>
                <a:lnTo>
                  <a:pt x="68498" y="1270"/>
                </a:lnTo>
                <a:lnTo>
                  <a:pt x="56267" y="5080"/>
                </a:lnTo>
                <a:lnTo>
                  <a:pt x="48557" y="7620"/>
                </a:lnTo>
                <a:lnTo>
                  <a:pt x="44852" y="10160"/>
                </a:lnTo>
                <a:lnTo>
                  <a:pt x="41253" y="12700"/>
                </a:lnTo>
                <a:lnTo>
                  <a:pt x="37767" y="13970"/>
                </a:lnTo>
                <a:lnTo>
                  <a:pt x="34399" y="16510"/>
                </a:lnTo>
                <a:lnTo>
                  <a:pt x="31154" y="19050"/>
                </a:lnTo>
                <a:lnTo>
                  <a:pt x="28037" y="21590"/>
                </a:lnTo>
                <a:lnTo>
                  <a:pt x="25054" y="25400"/>
                </a:lnTo>
                <a:lnTo>
                  <a:pt x="22209" y="27940"/>
                </a:lnTo>
                <a:lnTo>
                  <a:pt x="19511" y="30480"/>
                </a:lnTo>
                <a:lnTo>
                  <a:pt x="16960" y="34290"/>
                </a:lnTo>
                <a:lnTo>
                  <a:pt x="14565" y="38100"/>
                </a:lnTo>
                <a:lnTo>
                  <a:pt x="12330" y="40640"/>
                </a:lnTo>
                <a:lnTo>
                  <a:pt x="1634" y="68580"/>
                </a:lnTo>
                <a:lnTo>
                  <a:pt x="877" y="72390"/>
                </a:lnTo>
                <a:lnTo>
                  <a:pt x="331" y="76200"/>
                </a:lnTo>
                <a:lnTo>
                  <a:pt x="0" y="81280"/>
                </a:lnTo>
                <a:lnTo>
                  <a:pt x="0" y="415290"/>
                </a:lnTo>
                <a:lnTo>
                  <a:pt x="331" y="420370"/>
                </a:lnTo>
                <a:lnTo>
                  <a:pt x="877" y="424180"/>
                </a:lnTo>
                <a:lnTo>
                  <a:pt x="1634" y="427990"/>
                </a:lnTo>
                <a:lnTo>
                  <a:pt x="2593" y="433070"/>
                </a:lnTo>
                <a:lnTo>
                  <a:pt x="16960" y="462280"/>
                </a:lnTo>
                <a:lnTo>
                  <a:pt x="19511" y="466090"/>
                </a:lnTo>
                <a:lnTo>
                  <a:pt x="22209" y="468630"/>
                </a:lnTo>
                <a:lnTo>
                  <a:pt x="25054" y="472440"/>
                </a:lnTo>
                <a:lnTo>
                  <a:pt x="28037" y="474980"/>
                </a:lnTo>
                <a:lnTo>
                  <a:pt x="44852" y="486410"/>
                </a:lnTo>
                <a:lnTo>
                  <a:pt x="48557" y="488950"/>
                </a:lnTo>
                <a:lnTo>
                  <a:pt x="52364" y="490220"/>
                </a:lnTo>
                <a:lnTo>
                  <a:pt x="60261" y="492760"/>
                </a:lnTo>
                <a:lnTo>
                  <a:pt x="72731" y="496570"/>
                </a:lnTo>
                <a:lnTo>
                  <a:pt x="5867495" y="496570"/>
                </a:lnTo>
                <a:lnTo>
                  <a:pt x="5875889" y="494030"/>
                </a:lnTo>
                <a:lnTo>
                  <a:pt x="5883967" y="491490"/>
                </a:lnTo>
                <a:lnTo>
                  <a:pt x="5891676" y="488950"/>
                </a:lnTo>
                <a:lnTo>
                  <a:pt x="5893530" y="487680"/>
                </a:lnTo>
                <a:lnTo>
                  <a:pt x="74197" y="487680"/>
                </a:lnTo>
                <a:lnTo>
                  <a:pt x="70186" y="486410"/>
                </a:lnTo>
                <a:lnTo>
                  <a:pt x="66683" y="486410"/>
                </a:lnTo>
                <a:lnTo>
                  <a:pt x="62819" y="485140"/>
                </a:lnTo>
                <a:lnTo>
                  <a:pt x="63031" y="485140"/>
                </a:lnTo>
                <a:lnTo>
                  <a:pt x="59248" y="483870"/>
                </a:lnTo>
                <a:lnTo>
                  <a:pt x="59455" y="483870"/>
                </a:lnTo>
                <a:lnTo>
                  <a:pt x="55756" y="482600"/>
                </a:lnTo>
                <a:lnTo>
                  <a:pt x="55960" y="482600"/>
                </a:lnTo>
                <a:lnTo>
                  <a:pt x="54155" y="481330"/>
                </a:lnTo>
                <a:lnTo>
                  <a:pt x="52550" y="481330"/>
                </a:lnTo>
                <a:lnTo>
                  <a:pt x="49038" y="478790"/>
                </a:lnTo>
                <a:lnTo>
                  <a:pt x="49229" y="478790"/>
                </a:lnTo>
                <a:lnTo>
                  <a:pt x="45819" y="477520"/>
                </a:lnTo>
                <a:lnTo>
                  <a:pt x="46004" y="477520"/>
                </a:lnTo>
                <a:lnTo>
                  <a:pt x="42699" y="474980"/>
                </a:lnTo>
                <a:lnTo>
                  <a:pt x="42879" y="474980"/>
                </a:lnTo>
                <a:lnTo>
                  <a:pt x="39686" y="472440"/>
                </a:lnTo>
                <a:lnTo>
                  <a:pt x="39857" y="472440"/>
                </a:lnTo>
                <a:lnTo>
                  <a:pt x="36781" y="471170"/>
                </a:lnTo>
                <a:lnTo>
                  <a:pt x="36946" y="471170"/>
                </a:lnTo>
                <a:lnTo>
                  <a:pt x="33991" y="468630"/>
                </a:lnTo>
                <a:lnTo>
                  <a:pt x="34150" y="468630"/>
                </a:lnTo>
                <a:lnTo>
                  <a:pt x="31322" y="466090"/>
                </a:lnTo>
                <a:lnTo>
                  <a:pt x="31473" y="466090"/>
                </a:lnTo>
                <a:lnTo>
                  <a:pt x="28776" y="463550"/>
                </a:lnTo>
                <a:lnTo>
                  <a:pt x="28920" y="463550"/>
                </a:lnTo>
                <a:lnTo>
                  <a:pt x="26361" y="459740"/>
                </a:lnTo>
                <a:lnTo>
                  <a:pt x="26497" y="459740"/>
                </a:lnTo>
                <a:lnTo>
                  <a:pt x="24080" y="457200"/>
                </a:lnTo>
                <a:lnTo>
                  <a:pt x="24208" y="457200"/>
                </a:lnTo>
                <a:lnTo>
                  <a:pt x="21937" y="454660"/>
                </a:lnTo>
                <a:lnTo>
                  <a:pt x="19941" y="450850"/>
                </a:lnTo>
                <a:lnTo>
                  <a:pt x="18092" y="448310"/>
                </a:lnTo>
                <a:lnTo>
                  <a:pt x="16398" y="444500"/>
                </a:lnTo>
                <a:lnTo>
                  <a:pt x="15405" y="441960"/>
                </a:lnTo>
                <a:lnTo>
                  <a:pt x="14947" y="441960"/>
                </a:lnTo>
                <a:lnTo>
                  <a:pt x="13489" y="438150"/>
                </a:lnTo>
                <a:lnTo>
                  <a:pt x="12284" y="434340"/>
                </a:lnTo>
                <a:lnTo>
                  <a:pt x="11253" y="430530"/>
                </a:lnTo>
                <a:lnTo>
                  <a:pt x="10400" y="426720"/>
                </a:lnTo>
                <a:lnTo>
                  <a:pt x="9729" y="422910"/>
                </a:lnTo>
                <a:lnTo>
                  <a:pt x="9245" y="419100"/>
                </a:lnTo>
                <a:lnTo>
                  <a:pt x="8953" y="415290"/>
                </a:lnTo>
                <a:lnTo>
                  <a:pt x="8860" y="411480"/>
                </a:lnTo>
                <a:lnTo>
                  <a:pt x="8859" y="85090"/>
                </a:lnTo>
                <a:lnTo>
                  <a:pt x="8953" y="81280"/>
                </a:lnTo>
                <a:lnTo>
                  <a:pt x="9268" y="77470"/>
                </a:lnTo>
                <a:lnTo>
                  <a:pt x="9763" y="73660"/>
                </a:lnTo>
                <a:lnTo>
                  <a:pt x="10445" y="69850"/>
                </a:lnTo>
                <a:lnTo>
                  <a:pt x="11309" y="66040"/>
                </a:lnTo>
                <a:lnTo>
                  <a:pt x="12350" y="62230"/>
                </a:lnTo>
                <a:lnTo>
                  <a:pt x="13564" y="58420"/>
                </a:lnTo>
                <a:lnTo>
                  <a:pt x="13975" y="58420"/>
                </a:lnTo>
                <a:lnTo>
                  <a:pt x="14947" y="55880"/>
                </a:lnTo>
                <a:lnTo>
                  <a:pt x="16492" y="52070"/>
                </a:lnTo>
                <a:lnTo>
                  <a:pt x="18196" y="48260"/>
                </a:lnTo>
                <a:lnTo>
                  <a:pt x="18746" y="48260"/>
                </a:lnTo>
                <a:lnTo>
                  <a:pt x="20053" y="45720"/>
                </a:lnTo>
                <a:lnTo>
                  <a:pt x="22058" y="41910"/>
                </a:lnTo>
                <a:lnTo>
                  <a:pt x="22694" y="41910"/>
                </a:lnTo>
                <a:lnTo>
                  <a:pt x="24208" y="39370"/>
                </a:lnTo>
                <a:lnTo>
                  <a:pt x="24080" y="39370"/>
                </a:lnTo>
                <a:lnTo>
                  <a:pt x="26497" y="36830"/>
                </a:lnTo>
                <a:lnTo>
                  <a:pt x="26361" y="36830"/>
                </a:lnTo>
                <a:lnTo>
                  <a:pt x="28920" y="34290"/>
                </a:lnTo>
                <a:lnTo>
                  <a:pt x="28776" y="34290"/>
                </a:lnTo>
                <a:lnTo>
                  <a:pt x="31473" y="30480"/>
                </a:lnTo>
                <a:lnTo>
                  <a:pt x="32264" y="30480"/>
                </a:lnTo>
                <a:lnTo>
                  <a:pt x="34150" y="27940"/>
                </a:lnTo>
                <a:lnTo>
                  <a:pt x="35469" y="27940"/>
                </a:lnTo>
                <a:lnTo>
                  <a:pt x="36946" y="26670"/>
                </a:lnTo>
                <a:lnTo>
                  <a:pt x="36781" y="26670"/>
                </a:lnTo>
                <a:lnTo>
                  <a:pt x="39857" y="24130"/>
                </a:lnTo>
                <a:lnTo>
                  <a:pt x="39686" y="24130"/>
                </a:lnTo>
                <a:lnTo>
                  <a:pt x="42879" y="21590"/>
                </a:lnTo>
                <a:lnTo>
                  <a:pt x="42699" y="21590"/>
                </a:lnTo>
                <a:lnTo>
                  <a:pt x="46004" y="19050"/>
                </a:lnTo>
                <a:lnTo>
                  <a:pt x="47524" y="19050"/>
                </a:lnTo>
                <a:lnTo>
                  <a:pt x="49229" y="17780"/>
                </a:lnTo>
                <a:lnTo>
                  <a:pt x="49038" y="17780"/>
                </a:lnTo>
                <a:lnTo>
                  <a:pt x="52550" y="16510"/>
                </a:lnTo>
                <a:lnTo>
                  <a:pt x="52351" y="16510"/>
                </a:lnTo>
                <a:lnTo>
                  <a:pt x="55960" y="13970"/>
                </a:lnTo>
                <a:lnTo>
                  <a:pt x="57605" y="13970"/>
                </a:lnTo>
                <a:lnTo>
                  <a:pt x="59455" y="12700"/>
                </a:lnTo>
                <a:lnTo>
                  <a:pt x="59248" y="12700"/>
                </a:lnTo>
                <a:lnTo>
                  <a:pt x="63031" y="11430"/>
                </a:lnTo>
                <a:lnTo>
                  <a:pt x="66466" y="11430"/>
                </a:lnTo>
                <a:lnTo>
                  <a:pt x="70407" y="10160"/>
                </a:lnTo>
                <a:lnTo>
                  <a:pt x="70186" y="10160"/>
                </a:lnTo>
                <a:lnTo>
                  <a:pt x="74197" y="8890"/>
                </a:lnTo>
                <a:lnTo>
                  <a:pt x="5893530" y="8890"/>
                </a:lnTo>
                <a:lnTo>
                  <a:pt x="5891676" y="7620"/>
                </a:lnTo>
                <a:lnTo>
                  <a:pt x="5883967" y="5080"/>
                </a:lnTo>
                <a:lnTo>
                  <a:pt x="5871737" y="1270"/>
                </a:lnTo>
                <a:lnTo>
                  <a:pt x="5867495" y="0"/>
                </a:lnTo>
                <a:close/>
              </a:path>
              <a:path w="5940425" h="496570">
                <a:moveTo>
                  <a:pt x="5887878" y="480060"/>
                </a:moveTo>
                <a:lnTo>
                  <a:pt x="5884271" y="482600"/>
                </a:lnTo>
                <a:lnTo>
                  <a:pt x="5884475" y="482600"/>
                </a:lnTo>
                <a:lnTo>
                  <a:pt x="5880779" y="483870"/>
                </a:lnTo>
                <a:lnTo>
                  <a:pt x="5880982" y="483870"/>
                </a:lnTo>
                <a:lnTo>
                  <a:pt x="5877198" y="485140"/>
                </a:lnTo>
                <a:lnTo>
                  <a:pt x="5877413" y="485140"/>
                </a:lnTo>
                <a:lnTo>
                  <a:pt x="5873553" y="486410"/>
                </a:lnTo>
                <a:lnTo>
                  <a:pt x="5870047" y="486410"/>
                </a:lnTo>
                <a:lnTo>
                  <a:pt x="5866034" y="487680"/>
                </a:lnTo>
                <a:lnTo>
                  <a:pt x="5893530" y="487680"/>
                </a:lnTo>
                <a:lnTo>
                  <a:pt x="5895384" y="486410"/>
                </a:lnTo>
                <a:lnTo>
                  <a:pt x="5898978" y="485140"/>
                </a:lnTo>
                <a:lnTo>
                  <a:pt x="5902458" y="482600"/>
                </a:lnTo>
                <a:lnTo>
                  <a:pt x="5904147" y="481330"/>
                </a:lnTo>
                <a:lnTo>
                  <a:pt x="5887675" y="481330"/>
                </a:lnTo>
                <a:lnTo>
                  <a:pt x="5887878" y="480060"/>
                </a:lnTo>
                <a:close/>
              </a:path>
              <a:path w="5940425" h="496570">
                <a:moveTo>
                  <a:pt x="52351" y="480060"/>
                </a:moveTo>
                <a:lnTo>
                  <a:pt x="52550" y="481330"/>
                </a:lnTo>
                <a:lnTo>
                  <a:pt x="54155" y="481330"/>
                </a:lnTo>
                <a:lnTo>
                  <a:pt x="52351" y="480060"/>
                </a:lnTo>
                <a:close/>
              </a:path>
              <a:path w="5940425" h="496570">
                <a:moveTo>
                  <a:pt x="5925369" y="440690"/>
                </a:moveTo>
                <a:lnTo>
                  <a:pt x="5923743" y="444500"/>
                </a:lnTo>
                <a:lnTo>
                  <a:pt x="5922029" y="448310"/>
                </a:lnTo>
                <a:lnTo>
                  <a:pt x="5920174" y="450850"/>
                </a:lnTo>
                <a:lnTo>
                  <a:pt x="5918168" y="454660"/>
                </a:lnTo>
                <a:lnTo>
                  <a:pt x="5916021" y="457200"/>
                </a:lnTo>
                <a:lnTo>
                  <a:pt x="5913735" y="459740"/>
                </a:lnTo>
                <a:lnTo>
                  <a:pt x="5913875" y="459740"/>
                </a:lnTo>
                <a:lnTo>
                  <a:pt x="5911310" y="463550"/>
                </a:lnTo>
                <a:lnTo>
                  <a:pt x="5911449" y="463550"/>
                </a:lnTo>
                <a:lnTo>
                  <a:pt x="5908757" y="466090"/>
                </a:lnTo>
                <a:lnTo>
                  <a:pt x="5908909" y="466090"/>
                </a:lnTo>
                <a:lnTo>
                  <a:pt x="5906077" y="468630"/>
                </a:lnTo>
                <a:lnTo>
                  <a:pt x="5906242" y="468630"/>
                </a:lnTo>
                <a:lnTo>
                  <a:pt x="5903283" y="471170"/>
                </a:lnTo>
                <a:lnTo>
                  <a:pt x="5903448" y="471170"/>
                </a:lnTo>
                <a:lnTo>
                  <a:pt x="5900375" y="472440"/>
                </a:lnTo>
                <a:lnTo>
                  <a:pt x="5900540" y="472440"/>
                </a:lnTo>
                <a:lnTo>
                  <a:pt x="5897352" y="474980"/>
                </a:lnTo>
                <a:lnTo>
                  <a:pt x="5897530" y="474980"/>
                </a:lnTo>
                <a:lnTo>
                  <a:pt x="5894228" y="477520"/>
                </a:lnTo>
                <a:lnTo>
                  <a:pt x="5894406" y="477520"/>
                </a:lnTo>
                <a:lnTo>
                  <a:pt x="5891002" y="478790"/>
                </a:lnTo>
                <a:lnTo>
                  <a:pt x="5891193" y="478790"/>
                </a:lnTo>
                <a:lnTo>
                  <a:pt x="5887675" y="481330"/>
                </a:lnTo>
                <a:lnTo>
                  <a:pt x="5904147" y="481330"/>
                </a:lnTo>
                <a:lnTo>
                  <a:pt x="5918015" y="468630"/>
                </a:lnTo>
                <a:lnTo>
                  <a:pt x="5920720" y="466090"/>
                </a:lnTo>
                <a:lnTo>
                  <a:pt x="5923273" y="462280"/>
                </a:lnTo>
                <a:lnTo>
                  <a:pt x="5925661" y="459740"/>
                </a:lnTo>
                <a:lnTo>
                  <a:pt x="5927896" y="455930"/>
                </a:lnTo>
                <a:lnTo>
                  <a:pt x="5929966" y="452120"/>
                </a:lnTo>
                <a:lnTo>
                  <a:pt x="5931871" y="448310"/>
                </a:lnTo>
                <a:lnTo>
                  <a:pt x="5933586" y="444500"/>
                </a:lnTo>
                <a:lnTo>
                  <a:pt x="5934610" y="441960"/>
                </a:lnTo>
                <a:lnTo>
                  <a:pt x="5925280" y="441960"/>
                </a:lnTo>
                <a:lnTo>
                  <a:pt x="5925369" y="440690"/>
                </a:lnTo>
                <a:close/>
              </a:path>
              <a:path w="5940425" h="496570">
                <a:moveTo>
                  <a:pt x="14861" y="440690"/>
                </a:moveTo>
                <a:lnTo>
                  <a:pt x="14947" y="441960"/>
                </a:lnTo>
                <a:lnTo>
                  <a:pt x="15405" y="441960"/>
                </a:lnTo>
                <a:lnTo>
                  <a:pt x="14861" y="440690"/>
                </a:lnTo>
                <a:close/>
              </a:path>
              <a:path w="5940425" h="496570">
                <a:moveTo>
                  <a:pt x="5936028" y="58420"/>
                </a:moveTo>
                <a:lnTo>
                  <a:pt x="5926664" y="58420"/>
                </a:lnTo>
                <a:lnTo>
                  <a:pt x="5927947" y="62230"/>
                </a:lnTo>
                <a:lnTo>
                  <a:pt x="5928975" y="66040"/>
                </a:lnTo>
                <a:lnTo>
                  <a:pt x="5929826" y="69850"/>
                </a:lnTo>
                <a:lnTo>
                  <a:pt x="5930499" y="73660"/>
                </a:lnTo>
                <a:lnTo>
                  <a:pt x="5930982" y="77470"/>
                </a:lnTo>
                <a:lnTo>
                  <a:pt x="5931274" y="81280"/>
                </a:lnTo>
                <a:lnTo>
                  <a:pt x="5931261" y="415290"/>
                </a:lnTo>
                <a:lnTo>
                  <a:pt x="5930969" y="419100"/>
                </a:lnTo>
                <a:lnTo>
                  <a:pt x="5930474" y="422910"/>
                </a:lnTo>
                <a:lnTo>
                  <a:pt x="5929788" y="426720"/>
                </a:lnTo>
                <a:lnTo>
                  <a:pt x="5928925" y="430530"/>
                </a:lnTo>
                <a:lnTo>
                  <a:pt x="5927883" y="434340"/>
                </a:lnTo>
                <a:lnTo>
                  <a:pt x="5926664" y="438150"/>
                </a:lnTo>
                <a:lnTo>
                  <a:pt x="5925280" y="441960"/>
                </a:lnTo>
                <a:lnTo>
                  <a:pt x="5934610" y="441960"/>
                </a:lnTo>
                <a:lnTo>
                  <a:pt x="5935122" y="440690"/>
                </a:lnTo>
                <a:lnTo>
                  <a:pt x="5936481" y="436880"/>
                </a:lnTo>
                <a:lnTo>
                  <a:pt x="5937637" y="433070"/>
                </a:lnTo>
                <a:lnTo>
                  <a:pt x="5938602" y="427990"/>
                </a:lnTo>
                <a:lnTo>
                  <a:pt x="5939351" y="424180"/>
                </a:lnTo>
                <a:lnTo>
                  <a:pt x="5939897" y="420370"/>
                </a:lnTo>
                <a:lnTo>
                  <a:pt x="5940228" y="415290"/>
                </a:lnTo>
                <a:lnTo>
                  <a:pt x="5940228" y="81280"/>
                </a:lnTo>
                <a:lnTo>
                  <a:pt x="5939897" y="76200"/>
                </a:lnTo>
                <a:lnTo>
                  <a:pt x="5939351" y="72390"/>
                </a:lnTo>
                <a:lnTo>
                  <a:pt x="5938602" y="68580"/>
                </a:lnTo>
                <a:lnTo>
                  <a:pt x="5937637" y="63500"/>
                </a:lnTo>
                <a:lnTo>
                  <a:pt x="5936481" y="59690"/>
                </a:lnTo>
                <a:lnTo>
                  <a:pt x="5936028" y="58420"/>
                </a:lnTo>
                <a:close/>
              </a:path>
              <a:path w="5940425" h="496570">
                <a:moveTo>
                  <a:pt x="13975" y="58420"/>
                </a:moveTo>
                <a:lnTo>
                  <a:pt x="13564" y="58420"/>
                </a:lnTo>
                <a:lnTo>
                  <a:pt x="13489" y="59690"/>
                </a:lnTo>
                <a:lnTo>
                  <a:pt x="13975" y="58420"/>
                </a:lnTo>
                <a:close/>
              </a:path>
              <a:path w="5940425" h="496570">
                <a:moveTo>
                  <a:pt x="5931871" y="48260"/>
                </a:moveTo>
                <a:lnTo>
                  <a:pt x="5922029" y="48260"/>
                </a:lnTo>
                <a:lnTo>
                  <a:pt x="5923832" y="52070"/>
                </a:lnTo>
                <a:lnTo>
                  <a:pt x="5925369" y="55880"/>
                </a:lnTo>
                <a:lnTo>
                  <a:pt x="5926740" y="59690"/>
                </a:lnTo>
                <a:lnTo>
                  <a:pt x="5926664" y="58420"/>
                </a:lnTo>
                <a:lnTo>
                  <a:pt x="5936028" y="58420"/>
                </a:lnTo>
                <a:lnTo>
                  <a:pt x="5935122" y="55880"/>
                </a:lnTo>
                <a:lnTo>
                  <a:pt x="5933586" y="52070"/>
                </a:lnTo>
                <a:lnTo>
                  <a:pt x="5931871" y="48260"/>
                </a:lnTo>
                <a:close/>
              </a:path>
              <a:path w="5940425" h="496570">
                <a:moveTo>
                  <a:pt x="18746" y="48260"/>
                </a:moveTo>
                <a:lnTo>
                  <a:pt x="18196" y="48260"/>
                </a:lnTo>
                <a:lnTo>
                  <a:pt x="18092" y="49530"/>
                </a:lnTo>
                <a:lnTo>
                  <a:pt x="18746" y="48260"/>
                </a:lnTo>
                <a:close/>
              </a:path>
              <a:path w="5940425" h="496570">
                <a:moveTo>
                  <a:pt x="5928586" y="41910"/>
                </a:moveTo>
                <a:lnTo>
                  <a:pt x="5918168" y="41910"/>
                </a:lnTo>
                <a:lnTo>
                  <a:pt x="5920289" y="45720"/>
                </a:lnTo>
                <a:lnTo>
                  <a:pt x="5922143" y="49530"/>
                </a:lnTo>
                <a:lnTo>
                  <a:pt x="5922029" y="48260"/>
                </a:lnTo>
                <a:lnTo>
                  <a:pt x="5931871" y="48260"/>
                </a:lnTo>
                <a:lnTo>
                  <a:pt x="5929966" y="44450"/>
                </a:lnTo>
                <a:lnTo>
                  <a:pt x="5928586" y="41910"/>
                </a:lnTo>
                <a:close/>
              </a:path>
              <a:path w="5940425" h="496570">
                <a:moveTo>
                  <a:pt x="22694" y="41910"/>
                </a:moveTo>
                <a:lnTo>
                  <a:pt x="22058" y="41910"/>
                </a:lnTo>
                <a:lnTo>
                  <a:pt x="21937" y="43180"/>
                </a:lnTo>
                <a:lnTo>
                  <a:pt x="22694" y="41910"/>
                </a:lnTo>
                <a:close/>
              </a:path>
              <a:path w="5940425" h="496570">
                <a:moveTo>
                  <a:pt x="5920720" y="30480"/>
                </a:moveTo>
                <a:lnTo>
                  <a:pt x="5908757" y="30480"/>
                </a:lnTo>
                <a:lnTo>
                  <a:pt x="5911449" y="34290"/>
                </a:lnTo>
                <a:lnTo>
                  <a:pt x="5911310" y="34290"/>
                </a:lnTo>
                <a:lnTo>
                  <a:pt x="5913875" y="36830"/>
                </a:lnTo>
                <a:lnTo>
                  <a:pt x="5913735" y="36830"/>
                </a:lnTo>
                <a:lnTo>
                  <a:pt x="5916148" y="39370"/>
                </a:lnTo>
                <a:lnTo>
                  <a:pt x="5918295" y="43180"/>
                </a:lnTo>
                <a:lnTo>
                  <a:pt x="5918168" y="41910"/>
                </a:lnTo>
                <a:lnTo>
                  <a:pt x="5928586" y="41910"/>
                </a:lnTo>
                <a:lnTo>
                  <a:pt x="5927896" y="40640"/>
                </a:lnTo>
                <a:lnTo>
                  <a:pt x="5925661" y="38100"/>
                </a:lnTo>
                <a:lnTo>
                  <a:pt x="5923273" y="34290"/>
                </a:lnTo>
                <a:lnTo>
                  <a:pt x="5920720" y="30480"/>
                </a:lnTo>
                <a:close/>
              </a:path>
              <a:path w="5940425" h="496570">
                <a:moveTo>
                  <a:pt x="32264" y="30480"/>
                </a:moveTo>
                <a:lnTo>
                  <a:pt x="31473" y="30480"/>
                </a:lnTo>
                <a:lnTo>
                  <a:pt x="31322" y="31750"/>
                </a:lnTo>
                <a:lnTo>
                  <a:pt x="32264" y="30480"/>
                </a:lnTo>
                <a:close/>
              </a:path>
              <a:path w="5940425" h="496570">
                <a:moveTo>
                  <a:pt x="5918015" y="27940"/>
                </a:moveTo>
                <a:lnTo>
                  <a:pt x="5906077" y="27940"/>
                </a:lnTo>
                <a:lnTo>
                  <a:pt x="5908909" y="31750"/>
                </a:lnTo>
                <a:lnTo>
                  <a:pt x="5908757" y="30480"/>
                </a:lnTo>
                <a:lnTo>
                  <a:pt x="5920720" y="30480"/>
                </a:lnTo>
                <a:lnTo>
                  <a:pt x="5918015" y="27940"/>
                </a:lnTo>
                <a:close/>
              </a:path>
              <a:path w="5940425" h="496570">
                <a:moveTo>
                  <a:pt x="35469" y="27940"/>
                </a:moveTo>
                <a:lnTo>
                  <a:pt x="34150" y="27940"/>
                </a:lnTo>
                <a:lnTo>
                  <a:pt x="33991" y="29210"/>
                </a:lnTo>
                <a:lnTo>
                  <a:pt x="35469" y="27940"/>
                </a:lnTo>
                <a:close/>
              </a:path>
              <a:path w="5940425" h="496570">
                <a:moveTo>
                  <a:pt x="5909075" y="19050"/>
                </a:moveTo>
                <a:lnTo>
                  <a:pt x="5894228" y="19050"/>
                </a:lnTo>
                <a:lnTo>
                  <a:pt x="5897530" y="21590"/>
                </a:lnTo>
                <a:lnTo>
                  <a:pt x="5897352" y="21590"/>
                </a:lnTo>
                <a:lnTo>
                  <a:pt x="5900540" y="24130"/>
                </a:lnTo>
                <a:lnTo>
                  <a:pt x="5900375" y="24130"/>
                </a:lnTo>
                <a:lnTo>
                  <a:pt x="5903448" y="26670"/>
                </a:lnTo>
                <a:lnTo>
                  <a:pt x="5903283" y="26670"/>
                </a:lnTo>
                <a:lnTo>
                  <a:pt x="5906242" y="29210"/>
                </a:lnTo>
                <a:lnTo>
                  <a:pt x="5906077" y="27940"/>
                </a:lnTo>
                <a:lnTo>
                  <a:pt x="5918015" y="27940"/>
                </a:lnTo>
                <a:lnTo>
                  <a:pt x="5915171" y="25400"/>
                </a:lnTo>
                <a:lnTo>
                  <a:pt x="5912199" y="21590"/>
                </a:lnTo>
                <a:lnTo>
                  <a:pt x="5909075" y="19050"/>
                </a:lnTo>
                <a:close/>
              </a:path>
              <a:path w="5940425" h="496570">
                <a:moveTo>
                  <a:pt x="47524" y="19050"/>
                </a:moveTo>
                <a:lnTo>
                  <a:pt x="46004" y="19050"/>
                </a:lnTo>
                <a:lnTo>
                  <a:pt x="45819" y="20320"/>
                </a:lnTo>
                <a:lnTo>
                  <a:pt x="47524" y="19050"/>
                </a:lnTo>
                <a:close/>
              </a:path>
              <a:path w="5940425" h="496570">
                <a:moveTo>
                  <a:pt x="5902458" y="13970"/>
                </a:moveTo>
                <a:lnTo>
                  <a:pt x="5884271" y="13970"/>
                </a:lnTo>
                <a:lnTo>
                  <a:pt x="5887878" y="16510"/>
                </a:lnTo>
                <a:lnTo>
                  <a:pt x="5887675" y="16510"/>
                </a:lnTo>
                <a:lnTo>
                  <a:pt x="5891193" y="17780"/>
                </a:lnTo>
                <a:lnTo>
                  <a:pt x="5891002" y="17780"/>
                </a:lnTo>
                <a:lnTo>
                  <a:pt x="5894406" y="20320"/>
                </a:lnTo>
                <a:lnTo>
                  <a:pt x="5894228" y="19050"/>
                </a:lnTo>
                <a:lnTo>
                  <a:pt x="5909075" y="19050"/>
                </a:lnTo>
                <a:lnTo>
                  <a:pt x="5905836" y="16510"/>
                </a:lnTo>
                <a:lnTo>
                  <a:pt x="5902458" y="13970"/>
                </a:lnTo>
                <a:close/>
              </a:path>
              <a:path w="5940425" h="496570">
                <a:moveTo>
                  <a:pt x="57605" y="13970"/>
                </a:moveTo>
                <a:lnTo>
                  <a:pt x="55960" y="13970"/>
                </a:lnTo>
                <a:lnTo>
                  <a:pt x="55756" y="15240"/>
                </a:lnTo>
                <a:lnTo>
                  <a:pt x="57605" y="13970"/>
                </a:lnTo>
                <a:close/>
              </a:path>
              <a:path w="5940425" h="496570">
                <a:moveTo>
                  <a:pt x="5893530" y="8890"/>
                </a:moveTo>
                <a:lnTo>
                  <a:pt x="5866034" y="8890"/>
                </a:lnTo>
                <a:lnTo>
                  <a:pt x="5870047" y="10160"/>
                </a:lnTo>
                <a:lnTo>
                  <a:pt x="5869819" y="10160"/>
                </a:lnTo>
                <a:lnTo>
                  <a:pt x="5873769" y="11430"/>
                </a:lnTo>
                <a:lnTo>
                  <a:pt x="5877198" y="11430"/>
                </a:lnTo>
                <a:lnTo>
                  <a:pt x="5880982" y="12700"/>
                </a:lnTo>
                <a:lnTo>
                  <a:pt x="5880779" y="12700"/>
                </a:lnTo>
                <a:lnTo>
                  <a:pt x="5884475" y="15240"/>
                </a:lnTo>
                <a:lnTo>
                  <a:pt x="5884271" y="13970"/>
                </a:lnTo>
                <a:lnTo>
                  <a:pt x="5902458" y="13970"/>
                </a:lnTo>
                <a:lnTo>
                  <a:pt x="5898978" y="12700"/>
                </a:lnTo>
                <a:lnTo>
                  <a:pt x="5895384" y="10160"/>
                </a:lnTo>
                <a:lnTo>
                  <a:pt x="5893530" y="8890"/>
                </a:lnTo>
                <a:close/>
              </a:path>
              <a:path w="5940425" h="496570">
                <a:moveTo>
                  <a:pt x="66683" y="11430"/>
                </a:moveTo>
                <a:lnTo>
                  <a:pt x="63031" y="11430"/>
                </a:lnTo>
                <a:lnTo>
                  <a:pt x="62819" y="12700"/>
                </a:lnTo>
                <a:lnTo>
                  <a:pt x="66683" y="11430"/>
                </a:lnTo>
                <a:close/>
              </a:path>
              <a:path w="5940425" h="496570">
                <a:moveTo>
                  <a:pt x="5877198" y="11430"/>
                </a:moveTo>
                <a:lnTo>
                  <a:pt x="5873553" y="11430"/>
                </a:lnTo>
                <a:lnTo>
                  <a:pt x="5877413" y="12700"/>
                </a:lnTo>
                <a:lnTo>
                  <a:pt x="5877198" y="11430"/>
                </a:lnTo>
                <a:close/>
              </a:path>
            </a:pathLst>
          </a:custGeom>
          <a:solidFill>
            <a:srgbClr val="BF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58020" y="9156700"/>
            <a:ext cx="157288" cy="3319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6798" y="9418481"/>
            <a:ext cx="1306156" cy="4240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03407" y="9460092"/>
            <a:ext cx="46164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三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dirty="0">
                <a:solidFill>
                  <a:srgbClr val="FF0000"/>
                </a:solidFill>
                <a:latin typeface="MingLiU"/>
                <a:cs typeface="MingLiU"/>
              </a:rPr>
              <a:t>作曲</a:t>
            </a:r>
            <a:r>
              <a:rPr sz="850" spc="15" dirty="0">
                <a:solidFill>
                  <a:srgbClr val="FF0000"/>
                </a:solidFill>
                <a:latin typeface="MingLiU"/>
                <a:cs typeface="MingLiU"/>
              </a:rPr>
              <a:t>編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曲 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2744" y="9460092"/>
            <a:ext cx="107442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  <a:tabLst>
                <a:tab pos="622935" algn="l"/>
              </a:tabLst>
            </a:pPr>
            <a:r>
              <a:rPr sz="850" spc="-5" dirty="0">
                <a:latin typeface="MingLiU"/>
                <a:cs typeface="MingLiU"/>
              </a:rPr>
              <a:t>一	二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  <a:tabLst>
                <a:tab pos="622935" algn="l"/>
              </a:tabLst>
            </a:pPr>
            <a:r>
              <a:rPr sz="850" spc="15" dirty="0">
                <a:latin typeface="MingLiU"/>
                <a:cs typeface="MingLiU"/>
              </a:rPr>
              <a:t>藝術行</a:t>
            </a:r>
            <a:r>
              <a:rPr sz="850" spc="-5" dirty="0">
                <a:latin typeface="MingLiU"/>
                <a:cs typeface="MingLiU"/>
              </a:rPr>
              <a:t>政</a:t>
            </a:r>
            <a:r>
              <a:rPr sz="850" dirty="0">
                <a:latin typeface="MingLiU"/>
                <a:cs typeface="MingLiU"/>
              </a:rPr>
              <a:t>	</a:t>
            </a:r>
            <a:r>
              <a:rPr sz="850" dirty="0">
                <a:solidFill>
                  <a:srgbClr val="FF0000"/>
                </a:solidFill>
                <a:latin typeface="MingLiU"/>
                <a:cs typeface="MingLiU"/>
              </a:rPr>
              <a:t>演</a:t>
            </a:r>
            <a:r>
              <a:rPr sz="850" spc="15" dirty="0">
                <a:solidFill>
                  <a:srgbClr val="FF0000"/>
                </a:solidFill>
                <a:latin typeface="MingLiU"/>
                <a:cs typeface="MingLiU"/>
              </a:rPr>
              <a:t>奏演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唱 </a:t>
            </a:r>
            <a:r>
              <a:rPr sz="850" spc="-5" dirty="0">
                <a:latin typeface="MingLiU"/>
                <a:cs typeface="MingLiU"/>
              </a:rPr>
              <a:t>人員	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66195" y="9460092"/>
            <a:ext cx="45656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五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spc="-5" dirty="0">
                <a:solidFill>
                  <a:srgbClr val="000099"/>
                </a:solidFill>
                <a:latin typeface="MingLiU"/>
                <a:cs typeface="MingLiU"/>
              </a:rPr>
              <a:t>錄音後製 音控人員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6930" y="9460092"/>
            <a:ext cx="46545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六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spc="15" dirty="0">
                <a:solidFill>
                  <a:srgbClr val="FF3399"/>
                </a:solidFill>
                <a:latin typeface="MingLiU"/>
                <a:cs typeface="MingLiU"/>
              </a:rPr>
              <a:t>劇場演</a:t>
            </a:r>
            <a:r>
              <a:rPr sz="850" spc="-5" dirty="0">
                <a:solidFill>
                  <a:srgbClr val="FF3399"/>
                </a:solidFill>
                <a:latin typeface="MingLiU"/>
                <a:cs typeface="MingLiU"/>
              </a:rPr>
              <a:t>出 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19468" y="2188337"/>
            <a:ext cx="6000278" cy="61300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14983" y="2183854"/>
            <a:ext cx="6009640" cy="622300"/>
          </a:xfrm>
          <a:custGeom>
            <a:avLst/>
            <a:gdLst/>
            <a:ahLst/>
            <a:cxnLst/>
            <a:rect l="l" t="t" r="r" b="b"/>
            <a:pathLst>
              <a:path w="6009640" h="622300">
                <a:moveTo>
                  <a:pt x="5902605" y="0"/>
                </a:moveTo>
                <a:lnTo>
                  <a:pt x="106648" y="0"/>
                </a:lnTo>
                <a:lnTo>
                  <a:pt x="101217" y="139"/>
                </a:lnTo>
                <a:lnTo>
                  <a:pt x="60441" y="10515"/>
                </a:lnTo>
                <a:lnTo>
                  <a:pt x="27720" y="34937"/>
                </a:lnTo>
                <a:lnTo>
                  <a:pt x="6475" y="69976"/>
                </a:lnTo>
                <a:lnTo>
                  <a:pt x="0" y="621969"/>
                </a:lnTo>
                <a:lnTo>
                  <a:pt x="6009247" y="621969"/>
                </a:lnTo>
                <a:lnTo>
                  <a:pt x="6009247" y="617486"/>
                </a:lnTo>
                <a:lnTo>
                  <a:pt x="8971" y="617486"/>
                </a:lnTo>
                <a:lnTo>
                  <a:pt x="4485" y="613003"/>
                </a:lnTo>
                <a:lnTo>
                  <a:pt x="8971" y="613003"/>
                </a:lnTo>
                <a:lnTo>
                  <a:pt x="8972" y="106654"/>
                </a:lnTo>
                <a:lnTo>
                  <a:pt x="9108" y="101511"/>
                </a:lnTo>
                <a:lnTo>
                  <a:pt x="9468" y="96774"/>
                </a:lnTo>
                <a:lnTo>
                  <a:pt x="10083" y="91884"/>
                </a:lnTo>
                <a:lnTo>
                  <a:pt x="10939" y="87071"/>
                </a:lnTo>
                <a:lnTo>
                  <a:pt x="12023" y="82346"/>
                </a:lnTo>
                <a:lnTo>
                  <a:pt x="13334" y="77711"/>
                </a:lnTo>
                <a:lnTo>
                  <a:pt x="14867" y="73164"/>
                </a:lnTo>
                <a:lnTo>
                  <a:pt x="16611" y="68732"/>
                </a:lnTo>
                <a:lnTo>
                  <a:pt x="18566" y="64401"/>
                </a:lnTo>
                <a:lnTo>
                  <a:pt x="20820" y="59994"/>
                </a:lnTo>
                <a:lnTo>
                  <a:pt x="23062" y="56095"/>
                </a:lnTo>
                <a:lnTo>
                  <a:pt x="25604" y="52133"/>
                </a:lnTo>
                <a:lnTo>
                  <a:pt x="28321" y="48298"/>
                </a:lnTo>
                <a:lnTo>
                  <a:pt x="31223" y="44602"/>
                </a:lnTo>
                <a:lnTo>
                  <a:pt x="34286" y="41059"/>
                </a:lnTo>
                <a:lnTo>
                  <a:pt x="37525" y="37655"/>
                </a:lnTo>
                <a:lnTo>
                  <a:pt x="40922" y="34417"/>
                </a:lnTo>
                <a:lnTo>
                  <a:pt x="44458" y="31343"/>
                </a:lnTo>
                <a:lnTo>
                  <a:pt x="48154" y="28435"/>
                </a:lnTo>
                <a:lnTo>
                  <a:pt x="51990" y="25704"/>
                </a:lnTo>
                <a:lnTo>
                  <a:pt x="55941" y="23164"/>
                </a:lnTo>
                <a:lnTo>
                  <a:pt x="60039" y="20802"/>
                </a:lnTo>
                <a:lnTo>
                  <a:pt x="64257" y="18643"/>
                </a:lnTo>
                <a:lnTo>
                  <a:pt x="68566" y="16687"/>
                </a:lnTo>
                <a:lnTo>
                  <a:pt x="73009" y="14935"/>
                </a:lnTo>
                <a:lnTo>
                  <a:pt x="77557" y="13385"/>
                </a:lnTo>
                <a:lnTo>
                  <a:pt x="82203" y="12064"/>
                </a:lnTo>
                <a:lnTo>
                  <a:pt x="86945" y="10972"/>
                </a:lnTo>
                <a:lnTo>
                  <a:pt x="91712" y="10109"/>
                </a:lnTo>
                <a:lnTo>
                  <a:pt x="96617" y="9486"/>
                </a:lnTo>
                <a:lnTo>
                  <a:pt x="101616" y="9105"/>
                </a:lnTo>
                <a:lnTo>
                  <a:pt x="106817" y="8966"/>
                </a:lnTo>
                <a:lnTo>
                  <a:pt x="5945377" y="8966"/>
                </a:lnTo>
                <a:lnTo>
                  <a:pt x="5944083" y="8381"/>
                </a:lnTo>
                <a:lnTo>
                  <a:pt x="5908028" y="139"/>
                </a:lnTo>
                <a:lnTo>
                  <a:pt x="5902605" y="0"/>
                </a:lnTo>
                <a:close/>
              </a:path>
              <a:path w="6009640" h="622300">
                <a:moveTo>
                  <a:pt x="8971" y="613003"/>
                </a:moveTo>
                <a:lnTo>
                  <a:pt x="4485" y="613003"/>
                </a:lnTo>
                <a:lnTo>
                  <a:pt x="8971" y="617486"/>
                </a:lnTo>
                <a:lnTo>
                  <a:pt x="8971" y="613003"/>
                </a:lnTo>
                <a:close/>
              </a:path>
              <a:path w="6009640" h="622300">
                <a:moveTo>
                  <a:pt x="6000281" y="613003"/>
                </a:moveTo>
                <a:lnTo>
                  <a:pt x="8971" y="613003"/>
                </a:lnTo>
                <a:lnTo>
                  <a:pt x="8971" y="617486"/>
                </a:lnTo>
                <a:lnTo>
                  <a:pt x="6000281" y="617486"/>
                </a:lnTo>
                <a:lnTo>
                  <a:pt x="6000281" y="613003"/>
                </a:lnTo>
                <a:close/>
              </a:path>
              <a:path w="6009640" h="622300">
                <a:moveTo>
                  <a:pt x="6009247" y="106654"/>
                </a:moveTo>
                <a:lnTo>
                  <a:pt x="6000281" y="106654"/>
                </a:lnTo>
                <a:lnTo>
                  <a:pt x="6000281" y="617486"/>
                </a:lnTo>
                <a:lnTo>
                  <a:pt x="6004764" y="613003"/>
                </a:lnTo>
                <a:lnTo>
                  <a:pt x="6009247" y="613003"/>
                </a:lnTo>
                <a:lnTo>
                  <a:pt x="6009247" y="106654"/>
                </a:lnTo>
                <a:close/>
              </a:path>
              <a:path w="6009640" h="622300">
                <a:moveTo>
                  <a:pt x="6009247" y="613003"/>
                </a:moveTo>
                <a:lnTo>
                  <a:pt x="6004764" y="613003"/>
                </a:lnTo>
                <a:lnTo>
                  <a:pt x="6000281" y="617486"/>
                </a:lnTo>
                <a:lnTo>
                  <a:pt x="6009247" y="617486"/>
                </a:lnTo>
                <a:lnTo>
                  <a:pt x="6009247" y="613003"/>
                </a:lnTo>
                <a:close/>
              </a:path>
              <a:path w="6009640" h="622300">
                <a:moveTo>
                  <a:pt x="8971" y="106718"/>
                </a:moveTo>
                <a:close/>
              </a:path>
              <a:path w="6009640" h="622300">
                <a:moveTo>
                  <a:pt x="6009116" y="101511"/>
                </a:moveTo>
                <a:lnTo>
                  <a:pt x="6000141" y="101511"/>
                </a:lnTo>
                <a:lnTo>
                  <a:pt x="6000154" y="101739"/>
                </a:lnTo>
                <a:lnTo>
                  <a:pt x="6000281" y="106768"/>
                </a:lnTo>
                <a:lnTo>
                  <a:pt x="6009247" y="106654"/>
                </a:lnTo>
                <a:lnTo>
                  <a:pt x="6009116" y="101511"/>
                </a:lnTo>
                <a:close/>
              </a:path>
              <a:path w="6009640" h="622300">
                <a:moveTo>
                  <a:pt x="8972" y="106654"/>
                </a:moveTo>
                <a:close/>
              </a:path>
              <a:path w="6009640" h="622300">
                <a:moveTo>
                  <a:pt x="6000144" y="101605"/>
                </a:moveTo>
                <a:lnTo>
                  <a:pt x="6000147" y="101739"/>
                </a:lnTo>
                <a:lnTo>
                  <a:pt x="6000144" y="101605"/>
                </a:lnTo>
                <a:close/>
              </a:path>
              <a:path w="6009640" h="622300">
                <a:moveTo>
                  <a:pt x="6008760" y="96545"/>
                </a:moveTo>
                <a:lnTo>
                  <a:pt x="5999760" y="96545"/>
                </a:lnTo>
                <a:lnTo>
                  <a:pt x="5999786" y="96774"/>
                </a:lnTo>
                <a:lnTo>
                  <a:pt x="6000144" y="101605"/>
                </a:lnTo>
                <a:lnTo>
                  <a:pt x="6009116" y="101511"/>
                </a:lnTo>
                <a:lnTo>
                  <a:pt x="6009107" y="101168"/>
                </a:lnTo>
                <a:lnTo>
                  <a:pt x="6008760" y="96545"/>
                </a:lnTo>
                <a:close/>
              </a:path>
              <a:path w="6009640" h="622300">
                <a:moveTo>
                  <a:pt x="5999765" y="96614"/>
                </a:moveTo>
                <a:lnTo>
                  <a:pt x="5999777" y="96774"/>
                </a:lnTo>
                <a:lnTo>
                  <a:pt x="5999765" y="96614"/>
                </a:lnTo>
                <a:close/>
              </a:path>
              <a:path w="6009640" h="622300">
                <a:moveTo>
                  <a:pt x="6008175" y="91655"/>
                </a:moveTo>
                <a:lnTo>
                  <a:pt x="5999138" y="91655"/>
                </a:lnTo>
                <a:lnTo>
                  <a:pt x="5999176" y="91884"/>
                </a:lnTo>
                <a:lnTo>
                  <a:pt x="5999765" y="96614"/>
                </a:lnTo>
                <a:lnTo>
                  <a:pt x="6008760" y="96545"/>
                </a:lnTo>
                <a:lnTo>
                  <a:pt x="6008701" y="95757"/>
                </a:lnTo>
                <a:lnTo>
                  <a:pt x="6008175" y="91655"/>
                </a:lnTo>
                <a:close/>
              </a:path>
              <a:path w="6009640" h="622300">
                <a:moveTo>
                  <a:pt x="5999145" y="91710"/>
                </a:moveTo>
                <a:lnTo>
                  <a:pt x="5999167" y="91884"/>
                </a:lnTo>
                <a:lnTo>
                  <a:pt x="5999145" y="91710"/>
                </a:lnTo>
                <a:close/>
              </a:path>
              <a:path w="6009640" h="622300">
                <a:moveTo>
                  <a:pt x="6007387" y="86855"/>
                </a:moveTo>
                <a:lnTo>
                  <a:pt x="5998274" y="86855"/>
                </a:lnTo>
                <a:lnTo>
                  <a:pt x="5999145" y="91710"/>
                </a:lnTo>
                <a:lnTo>
                  <a:pt x="6008175" y="91655"/>
                </a:lnTo>
                <a:lnTo>
                  <a:pt x="6008015" y="90411"/>
                </a:lnTo>
                <a:lnTo>
                  <a:pt x="6007387" y="86855"/>
                </a:lnTo>
                <a:close/>
              </a:path>
              <a:path w="6009640" h="622300">
                <a:moveTo>
                  <a:pt x="6003778" y="72961"/>
                </a:moveTo>
                <a:lnTo>
                  <a:pt x="5994312" y="72961"/>
                </a:lnTo>
                <a:lnTo>
                  <a:pt x="5994388" y="73164"/>
                </a:lnTo>
                <a:lnTo>
                  <a:pt x="5995925" y="77711"/>
                </a:lnTo>
                <a:lnTo>
                  <a:pt x="5997233" y="82346"/>
                </a:lnTo>
                <a:lnTo>
                  <a:pt x="5998312" y="87071"/>
                </a:lnTo>
                <a:lnTo>
                  <a:pt x="5998274" y="86855"/>
                </a:lnTo>
                <a:lnTo>
                  <a:pt x="6007387" y="86855"/>
                </a:lnTo>
                <a:lnTo>
                  <a:pt x="6007088" y="85166"/>
                </a:lnTo>
                <a:lnTo>
                  <a:pt x="6005894" y="79997"/>
                </a:lnTo>
                <a:lnTo>
                  <a:pt x="6004446" y="74942"/>
                </a:lnTo>
                <a:lnTo>
                  <a:pt x="6003778" y="72961"/>
                </a:lnTo>
                <a:close/>
              </a:path>
              <a:path w="6009640" h="622300">
                <a:moveTo>
                  <a:pt x="5997169" y="82130"/>
                </a:moveTo>
                <a:lnTo>
                  <a:pt x="5997219" y="82346"/>
                </a:lnTo>
                <a:lnTo>
                  <a:pt x="5997169" y="82130"/>
                </a:lnTo>
                <a:close/>
              </a:path>
              <a:path w="6009640" h="622300">
                <a:moveTo>
                  <a:pt x="5995849" y="77495"/>
                </a:moveTo>
                <a:lnTo>
                  <a:pt x="5995910" y="77711"/>
                </a:lnTo>
                <a:lnTo>
                  <a:pt x="5995849" y="77495"/>
                </a:lnTo>
                <a:close/>
              </a:path>
              <a:path w="6009640" h="622300">
                <a:moveTo>
                  <a:pt x="5994336" y="73033"/>
                </a:moveTo>
                <a:lnTo>
                  <a:pt x="5994381" y="73164"/>
                </a:lnTo>
                <a:lnTo>
                  <a:pt x="5994336" y="73033"/>
                </a:lnTo>
                <a:close/>
              </a:path>
              <a:path w="6009640" h="622300">
                <a:moveTo>
                  <a:pt x="6002200" y="68529"/>
                </a:moveTo>
                <a:lnTo>
                  <a:pt x="5992559" y="68529"/>
                </a:lnTo>
                <a:lnTo>
                  <a:pt x="5992648" y="68732"/>
                </a:lnTo>
                <a:lnTo>
                  <a:pt x="5994336" y="73033"/>
                </a:lnTo>
                <a:lnTo>
                  <a:pt x="6003778" y="72961"/>
                </a:lnTo>
                <a:lnTo>
                  <a:pt x="6002770" y="69976"/>
                </a:lnTo>
                <a:lnTo>
                  <a:pt x="6002200" y="68529"/>
                </a:lnTo>
                <a:close/>
              </a:path>
              <a:path w="6009640" h="622300">
                <a:moveTo>
                  <a:pt x="5992583" y="68588"/>
                </a:moveTo>
                <a:lnTo>
                  <a:pt x="5992639" y="68732"/>
                </a:lnTo>
                <a:lnTo>
                  <a:pt x="5992583" y="68588"/>
                </a:lnTo>
                <a:close/>
              </a:path>
              <a:path w="6009640" h="622300">
                <a:moveTo>
                  <a:pt x="5998505" y="59994"/>
                </a:moveTo>
                <a:lnTo>
                  <a:pt x="5988432" y="59994"/>
                </a:lnTo>
                <a:lnTo>
                  <a:pt x="5990692" y="64401"/>
                </a:lnTo>
                <a:lnTo>
                  <a:pt x="5992583" y="68588"/>
                </a:lnTo>
                <a:lnTo>
                  <a:pt x="6002200" y="68529"/>
                </a:lnTo>
                <a:lnTo>
                  <a:pt x="6000865" y="65138"/>
                </a:lnTo>
                <a:lnTo>
                  <a:pt x="5998505" y="59994"/>
                </a:lnTo>
                <a:close/>
              </a:path>
              <a:path w="6009640" h="622300">
                <a:moveTo>
                  <a:pt x="5990591" y="64211"/>
                </a:moveTo>
                <a:lnTo>
                  <a:pt x="5990677" y="64401"/>
                </a:lnTo>
                <a:lnTo>
                  <a:pt x="5990591" y="64211"/>
                </a:lnTo>
                <a:close/>
              </a:path>
              <a:path w="6009640" h="622300">
                <a:moveTo>
                  <a:pt x="5988496" y="60120"/>
                </a:moveTo>
                <a:close/>
              </a:path>
              <a:path w="6009640" h="622300">
                <a:moveTo>
                  <a:pt x="5996415" y="55905"/>
                </a:moveTo>
                <a:lnTo>
                  <a:pt x="5986082" y="55905"/>
                </a:lnTo>
                <a:lnTo>
                  <a:pt x="5988496" y="60120"/>
                </a:lnTo>
                <a:lnTo>
                  <a:pt x="5998505" y="59994"/>
                </a:lnTo>
                <a:lnTo>
                  <a:pt x="5996415" y="55905"/>
                </a:lnTo>
                <a:close/>
              </a:path>
              <a:path w="6009640" h="622300">
                <a:moveTo>
                  <a:pt x="5991732" y="48120"/>
                </a:moveTo>
                <a:lnTo>
                  <a:pt x="5980799" y="48120"/>
                </a:lnTo>
                <a:lnTo>
                  <a:pt x="5980926" y="48298"/>
                </a:lnTo>
                <a:lnTo>
                  <a:pt x="5983657" y="52133"/>
                </a:lnTo>
                <a:lnTo>
                  <a:pt x="5986184" y="56095"/>
                </a:lnTo>
                <a:lnTo>
                  <a:pt x="5986082" y="55905"/>
                </a:lnTo>
                <a:lnTo>
                  <a:pt x="5996415" y="55905"/>
                </a:lnTo>
                <a:lnTo>
                  <a:pt x="5993804" y="51346"/>
                </a:lnTo>
                <a:lnTo>
                  <a:pt x="5991732" y="48120"/>
                </a:lnTo>
                <a:close/>
              </a:path>
              <a:path w="6009640" h="622300">
                <a:moveTo>
                  <a:pt x="5983530" y="51955"/>
                </a:moveTo>
                <a:lnTo>
                  <a:pt x="5983644" y="52133"/>
                </a:lnTo>
                <a:lnTo>
                  <a:pt x="5983530" y="51955"/>
                </a:lnTo>
                <a:close/>
              </a:path>
              <a:path w="6009640" h="622300">
                <a:moveTo>
                  <a:pt x="5980922" y="48292"/>
                </a:moveTo>
                <a:close/>
              </a:path>
              <a:path w="6009640" h="622300">
                <a:moveTo>
                  <a:pt x="5989189" y="44437"/>
                </a:moveTo>
                <a:lnTo>
                  <a:pt x="5977891" y="44437"/>
                </a:lnTo>
                <a:lnTo>
                  <a:pt x="5978030" y="44602"/>
                </a:lnTo>
                <a:lnTo>
                  <a:pt x="5980922" y="48292"/>
                </a:lnTo>
                <a:lnTo>
                  <a:pt x="5980799" y="48120"/>
                </a:lnTo>
                <a:lnTo>
                  <a:pt x="5991732" y="48120"/>
                </a:lnTo>
                <a:lnTo>
                  <a:pt x="5991023" y="47015"/>
                </a:lnTo>
                <a:lnTo>
                  <a:pt x="5989189" y="44437"/>
                </a:lnTo>
                <a:close/>
              </a:path>
              <a:path w="6009640" h="622300">
                <a:moveTo>
                  <a:pt x="5977924" y="44479"/>
                </a:moveTo>
                <a:close/>
              </a:path>
              <a:path w="6009640" h="622300">
                <a:moveTo>
                  <a:pt x="5986518" y="40894"/>
                </a:moveTo>
                <a:lnTo>
                  <a:pt x="5974817" y="40894"/>
                </a:lnTo>
                <a:lnTo>
                  <a:pt x="5977924" y="44479"/>
                </a:lnTo>
                <a:lnTo>
                  <a:pt x="5989189" y="44437"/>
                </a:lnTo>
                <a:lnTo>
                  <a:pt x="5988051" y="42837"/>
                </a:lnTo>
                <a:lnTo>
                  <a:pt x="5986518" y="40894"/>
                </a:lnTo>
                <a:close/>
              </a:path>
              <a:path w="6009640" h="622300">
                <a:moveTo>
                  <a:pt x="5983744" y="37503"/>
                </a:moveTo>
                <a:lnTo>
                  <a:pt x="5971579" y="37503"/>
                </a:lnTo>
                <a:lnTo>
                  <a:pt x="5971731" y="37655"/>
                </a:lnTo>
                <a:lnTo>
                  <a:pt x="5974957" y="41059"/>
                </a:lnTo>
                <a:lnTo>
                  <a:pt x="5974817" y="40894"/>
                </a:lnTo>
                <a:lnTo>
                  <a:pt x="5986518" y="40894"/>
                </a:lnTo>
                <a:lnTo>
                  <a:pt x="5984876" y="38811"/>
                </a:lnTo>
                <a:lnTo>
                  <a:pt x="5983744" y="37503"/>
                </a:lnTo>
                <a:close/>
              </a:path>
              <a:path w="6009640" h="622300">
                <a:moveTo>
                  <a:pt x="5971653" y="37581"/>
                </a:moveTo>
                <a:close/>
              </a:path>
              <a:path w="6009640" h="622300">
                <a:moveTo>
                  <a:pt x="5977966" y="31203"/>
                </a:moveTo>
                <a:lnTo>
                  <a:pt x="5964632" y="31203"/>
                </a:lnTo>
                <a:lnTo>
                  <a:pt x="5964797" y="31343"/>
                </a:lnTo>
                <a:lnTo>
                  <a:pt x="5968340" y="34417"/>
                </a:lnTo>
                <a:lnTo>
                  <a:pt x="5971653" y="37581"/>
                </a:lnTo>
                <a:lnTo>
                  <a:pt x="5983744" y="37503"/>
                </a:lnTo>
                <a:lnTo>
                  <a:pt x="5981523" y="34937"/>
                </a:lnTo>
                <a:lnTo>
                  <a:pt x="5977966" y="31203"/>
                </a:lnTo>
                <a:close/>
              </a:path>
              <a:path w="6009640" h="622300">
                <a:moveTo>
                  <a:pt x="5968175" y="34277"/>
                </a:moveTo>
                <a:lnTo>
                  <a:pt x="5968322" y="34417"/>
                </a:lnTo>
                <a:lnTo>
                  <a:pt x="5968175" y="34277"/>
                </a:lnTo>
                <a:close/>
              </a:path>
              <a:path w="6009640" h="622300">
                <a:moveTo>
                  <a:pt x="5964755" y="31310"/>
                </a:moveTo>
                <a:close/>
              </a:path>
              <a:path w="6009640" h="622300">
                <a:moveTo>
                  <a:pt x="5974935" y="28308"/>
                </a:moveTo>
                <a:lnTo>
                  <a:pt x="5960936" y="28308"/>
                </a:lnTo>
                <a:lnTo>
                  <a:pt x="5961101" y="28435"/>
                </a:lnTo>
                <a:lnTo>
                  <a:pt x="5964755" y="31310"/>
                </a:lnTo>
                <a:lnTo>
                  <a:pt x="5977966" y="31203"/>
                </a:lnTo>
                <a:lnTo>
                  <a:pt x="5974935" y="28308"/>
                </a:lnTo>
                <a:close/>
              </a:path>
              <a:path w="6009640" h="622300">
                <a:moveTo>
                  <a:pt x="5961064" y="28408"/>
                </a:moveTo>
                <a:close/>
              </a:path>
              <a:path w="6009640" h="622300">
                <a:moveTo>
                  <a:pt x="5971852" y="25590"/>
                </a:moveTo>
                <a:lnTo>
                  <a:pt x="5957101" y="25590"/>
                </a:lnTo>
                <a:lnTo>
                  <a:pt x="5957279" y="25704"/>
                </a:lnTo>
                <a:lnTo>
                  <a:pt x="5961064" y="28408"/>
                </a:lnTo>
                <a:lnTo>
                  <a:pt x="5960936" y="28308"/>
                </a:lnTo>
                <a:lnTo>
                  <a:pt x="5974935" y="28308"/>
                </a:lnTo>
                <a:lnTo>
                  <a:pt x="5974297" y="27698"/>
                </a:lnTo>
                <a:lnTo>
                  <a:pt x="5971852" y="25590"/>
                </a:lnTo>
                <a:close/>
              </a:path>
              <a:path w="6009640" h="622300">
                <a:moveTo>
                  <a:pt x="5957110" y="25597"/>
                </a:moveTo>
                <a:lnTo>
                  <a:pt x="5957262" y="25704"/>
                </a:lnTo>
                <a:lnTo>
                  <a:pt x="5957110" y="25597"/>
                </a:lnTo>
                <a:close/>
              </a:path>
              <a:path w="6009640" h="622300">
                <a:moveTo>
                  <a:pt x="5968759" y="23050"/>
                </a:moveTo>
                <a:lnTo>
                  <a:pt x="5953126" y="23050"/>
                </a:lnTo>
                <a:lnTo>
                  <a:pt x="5953316" y="23164"/>
                </a:lnTo>
                <a:lnTo>
                  <a:pt x="5957110" y="25597"/>
                </a:lnTo>
                <a:lnTo>
                  <a:pt x="5971852" y="25590"/>
                </a:lnTo>
                <a:lnTo>
                  <a:pt x="5970423" y="24358"/>
                </a:lnTo>
                <a:lnTo>
                  <a:pt x="5968759" y="23050"/>
                </a:lnTo>
                <a:close/>
              </a:path>
              <a:path w="6009640" h="622300">
                <a:moveTo>
                  <a:pt x="5953199" y="23097"/>
                </a:moveTo>
                <a:close/>
              </a:path>
              <a:path w="6009640" h="622300">
                <a:moveTo>
                  <a:pt x="5965706" y="20700"/>
                </a:moveTo>
                <a:lnTo>
                  <a:pt x="5949036" y="20700"/>
                </a:lnTo>
                <a:lnTo>
                  <a:pt x="5949227" y="20802"/>
                </a:lnTo>
                <a:lnTo>
                  <a:pt x="5953199" y="23097"/>
                </a:lnTo>
                <a:lnTo>
                  <a:pt x="5968759" y="23050"/>
                </a:lnTo>
                <a:lnTo>
                  <a:pt x="5966385" y="21183"/>
                </a:lnTo>
                <a:lnTo>
                  <a:pt x="5965706" y="20700"/>
                </a:lnTo>
                <a:close/>
              </a:path>
              <a:path w="6009640" h="622300">
                <a:moveTo>
                  <a:pt x="5949104" y="20739"/>
                </a:moveTo>
                <a:close/>
              </a:path>
              <a:path w="6009640" h="622300">
                <a:moveTo>
                  <a:pt x="5962688" y="18554"/>
                </a:moveTo>
                <a:lnTo>
                  <a:pt x="5944820" y="18554"/>
                </a:lnTo>
                <a:lnTo>
                  <a:pt x="5945010" y="18643"/>
                </a:lnTo>
                <a:lnTo>
                  <a:pt x="5949104" y="20739"/>
                </a:lnTo>
                <a:lnTo>
                  <a:pt x="5965706" y="20700"/>
                </a:lnTo>
                <a:lnTo>
                  <a:pt x="5962688" y="18554"/>
                </a:lnTo>
                <a:close/>
              </a:path>
              <a:path w="6009640" h="622300">
                <a:moveTo>
                  <a:pt x="5944867" y="18578"/>
                </a:moveTo>
                <a:lnTo>
                  <a:pt x="5945010" y="18643"/>
                </a:lnTo>
                <a:lnTo>
                  <a:pt x="5944867" y="18578"/>
                </a:lnTo>
                <a:close/>
              </a:path>
              <a:path w="6009640" h="622300">
                <a:moveTo>
                  <a:pt x="5959683" y="16598"/>
                </a:moveTo>
                <a:lnTo>
                  <a:pt x="5940489" y="16598"/>
                </a:lnTo>
                <a:lnTo>
                  <a:pt x="5940692" y="16687"/>
                </a:lnTo>
                <a:lnTo>
                  <a:pt x="5944867" y="18578"/>
                </a:lnTo>
                <a:lnTo>
                  <a:pt x="5962688" y="18554"/>
                </a:lnTo>
                <a:lnTo>
                  <a:pt x="5962206" y="18211"/>
                </a:lnTo>
                <a:lnTo>
                  <a:pt x="5959683" y="16598"/>
                </a:lnTo>
                <a:close/>
              </a:path>
              <a:path w="6009640" h="622300">
                <a:moveTo>
                  <a:pt x="5940642" y="16667"/>
                </a:moveTo>
                <a:close/>
              </a:path>
              <a:path w="6009640" h="622300">
                <a:moveTo>
                  <a:pt x="5956858" y="14858"/>
                </a:moveTo>
                <a:lnTo>
                  <a:pt x="5936044" y="14858"/>
                </a:lnTo>
                <a:lnTo>
                  <a:pt x="5936247" y="14935"/>
                </a:lnTo>
                <a:lnTo>
                  <a:pt x="5940642" y="16667"/>
                </a:lnTo>
                <a:lnTo>
                  <a:pt x="5940489" y="16598"/>
                </a:lnTo>
                <a:lnTo>
                  <a:pt x="5959683" y="16598"/>
                </a:lnTo>
                <a:lnTo>
                  <a:pt x="5957876" y="15443"/>
                </a:lnTo>
                <a:lnTo>
                  <a:pt x="5956858" y="14858"/>
                </a:lnTo>
                <a:close/>
              </a:path>
              <a:path w="6009640" h="622300">
                <a:moveTo>
                  <a:pt x="5936177" y="14911"/>
                </a:moveTo>
                <a:close/>
              </a:path>
              <a:path w="6009640" h="622300">
                <a:moveTo>
                  <a:pt x="5954180" y="13322"/>
                </a:moveTo>
                <a:lnTo>
                  <a:pt x="5931510" y="13322"/>
                </a:lnTo>
                <a:lnTo>
                  <a:pt x="5931714" y="13385"/>
                </a:lnTo>
                <a:lnTo>
                  <a:pt x="5936177" y="14911"/>
                </a:lnTo>
                <a:lnTo>
                  <a:pt x="5936044" y="14858"/>
                </a:lnTo>
                <a:lnTo>
                  <a:pt x="5956858" y="14858"/>
                </a:lnTo>
                <a:lnTo>
                  <a:pt x="5954180" y="13322"/>
                </a:lnTo>
                <a:close/>
              </a:path>
              <a:path w="6009640" h="622300">
                <a:moveTo>
                  <a:pt x="5931615" y="13357"/>
                </a:moveTo>
                <a:close/>
              </a:path>
              <a:path w="6009640" h="622300">
                <a:moveTo>
                  <a:pt x="5951724" y="12014"/>
                </a:moveTo>
                <a:lnTo>
                  <a:pt x="5926862" y="12014"/>
                </a:lnTo>
                <a:lnTo>
                  <a:pt x="5927078" y="12064"/>
                </a:lnTo>
                <a:lnTo>
                  <a:pt x="5931615" y="13357"/>
                </a:lnTo>
                <a:lnTo>
                  <a:pt x="5954180" y="13322"/>
                </a:lnTo>
                <a:lnTo>
                  <a:pt x="5953405" y="12877"/>
                </a:lnTo>
                <a:lnTo>
                  <a:pt x="5951724" y="12014"/>
                </a:lnTo>
                <a:close/>
              </a:path>
              <a:path w="6009640" h="622300">
                <a:moveTo>
                  <a:pt x="5926888" y="12021"/>
                </a:moveTo>
                <a:lnTo>
                  <a:pt x="5927042" y="12064"/>
                </a:lnTo>
                <a:lnTo>
                  <a:pt x="5926888" y="12021"/>
                </a:lnTo>
                <a:close/>
              </a:path>
              <a:path w="6009640" h="622300">
                <a:moveTo>
                  <a:pt x="5947824" y="10071"/>
                </a:moveTo>
                <a:lnTo>
                  <a:pt x="5917324" y="10071"/>
                </a:lnTo>
                <a:lnTo>
                  <a:pt x="5917540" y="10109"/>
                </a:lnTo>
                <a:lnTo>
                  <a:pt x="5922354" y="10972"/>
                </a:lnTo>
                <a:lnTo>
                  <a:pt x="5926888" y="12021"/>
                </a:lnTo>
                <a:lnTo>
                  <a:pt x="5951724" y="12014"/>
                </a:lnTo>
                <a:lnTo>
                  <a:pt x="5948808" y="10515"/>
                </a:lnTo>
                <a:lnTo>
                  <a:pt x="5947824" y="10071"/>
                </a:lnTo>
                <a:close/>
              </a:path>
              <a:path w="6009640" h="622300">
                <a:moveTo>
                  <a:pt x="5922138" y="10934"/>
                </a:moveTo>
                <a:lnTo>
                  <a:pt x="5922304" y="10972"/>
                </a:lnTo>
                <a:lnTo>
                  <a:pt x="5922138" y="10934"/>
                </a:lnTo>
                <a:close/>
              </a:path>
              <a:path w="6009640" h="622300">
                <a:moveTo>
                  <a:pt x="5917529" y="10107"/>
                </a:moveTo>
                <a:close/>
              </a:path>
              <a:path w="6009640" h="622300">
                <a:moveTo>
                  <a:pt x="5946474" y="9461"/>
                </a:moveTo>
                <a:lnTo>
                  <a:pt x="5912435" y="9461"/>
                </a:lnTo>
                <a:lnTo>
                  <a:pt x="5912651" y="9486"/>
                </a:lnTo>
                <a:lnTo>
                  <a:pt x="5917529" y="10107"/>
                </a:lnTo>
                <a:lnTo>
                  <a:pt x="5917324" y="10071"/>
                </a:lnTo>
                <a:lnTo>
                  <a:pt x="5947824" y="10071"/>
                </a:lnTo>
                <a:lnTo>
                  <a:pt x="5946474" y="9461"/>
                </a:lnTo>
                <a:close/>
              </a:path>
              <a:path w="6009640" h="622300">
                <a:moveTo>
                  <a:pt x="5912612" y="9483"/>
                </a:moveTo>
                <a:close/>
              </a:path>
              <a:path w="6009640" h="622300">
                <a:moveTo>
                  <a:pt x="5945658" y="9093"/>
                </a:moveTo>
                <a:lnTo>
                  <a:pt x="5907469" y="9093"/>
                </a:lnTo>
                <a:lnTo>
                  <a:pt x="5907685" y="9105"/>
                </a:lnTo>
                <a:lnTo>
                  <a:pt x="5912612" y="9483"/>
                </a:lnTo>
                <a:lnTo>
                  <a:pt x="5912435" y="9461"/>
                </a:lnTo>
                <a:lnTo>
                  <a:pt x="5946474" y="9461"/>
                </a:lnTo>
                <a:lnTo>
                  <a:pt x="5945658" y="9093"/>
                </a:lnTo>
                <a:close/>
              </a:path>
              <a:path w="6009640" h="622300">
                <a:moveTo>
                  <a:pt x="5907610" y="9103"/>
                </a:moveTo>
                <a:close/>
              </a:path>
              <a:path w="6009640" h="622300">
                <a:moveTo>
                  <a:pt x="5945377" y="8966"/>
                </a:moveTo>
                <a:lnTo>
                  <a:pt x="5902427" y="8966"/>
                </a:lnTo>
                <a:lnTo>
                  <a:pt x="5907610" y="9103"/>
                </a:lnTo>
                <a:lnTo>
                  <a:pt x="5907469" y="9093"/>
                </a:lnTo>
                <a:lnTo>
                  <a:pt x="5945658" y="9093"/>
                </a:lnTo>
                <a:lnTo>
                  <a:pt x="5945377" y="8966"/>
                </a:lnTo>
                <a:close/>
              </a:path>
            </a:pathLst>
          </a:custGeom>
          <a:solidFill>
            <a:srgbClr val="4BAC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5101" y="2313328"/>
            <a:ext cx="1278636" cy="42222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15245" y="2735562"/>
            <a:ext cx="208720" cy="3977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564278"/>
              </p:ext>
            </p:extLst>
          </p:nvPr>
        </p:nvGraphicFramePr>
        <p:xfrm>
          <a:off x="1947266" y="2211229"/>
          <a:ext cx="4749799" cy="5053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650"/>
                <a:gridCol w="644525"/>
                <a:gridCol w="677544"/>
                <a:gridCol w="948055"/>
                <a:gridCol w="723900"/>
                <a:gridCol w="873125"/>
              </a:tblGrid>
              <a:tr h="124900">
                <a:tc>
                  <a:txBody>
                    <a:bodyPr/>
                    <a:lstStyle/>
                    <a:p>
                      <a:pPr marL="20955">
                        <a:lnSpc>
                          <a:spcPts val="88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一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二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三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四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五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85"/>
                        </a:lnSpc>
                      </a:pPr>
                      <a:r>
                        <a:rPr sz="850" spc="-10" dirty="0"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六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130376">
                <a:tc>
                  <a:txBody>
                    <a:bodyPr/>
                    <a:lstStyle/>
                    <a:p>
                      <a:pPr marL="20955">
                        <a:lnSpc>
                          <a:spcPts val="925"/>
                        </a:lnSpc>
                      </a:pP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培養演奏</a:t>
                      </a: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唱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r>
                        <a:rPr sz="850" spc="-12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 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及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</a:t>
                      </a: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創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作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培養樂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器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2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培養音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樂整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合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2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音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25"/>
                        </a:lnSpc>
                      </a:pPr>
                      <a:r>
                        <a:rPr sz="850" spc="8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培育音</a:t>
                      </a:r>
                      <a:r>
                        <a:rPr sz="850" spc="9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樂相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關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  <a:tr h="131366">
                <a:tc>
                  <a:txBody>
                    <a:bodyPr/>
                    <a:lstStyle/>
                    <a:p>
                      <a:pPr marL="20955">
                        <a:lnSpc>
                          <a:spcPts val="935"/>
                        </a:lnSpc>
                      </a:pPr>
                      <a:r>
                        <a:rPr sz="850" spc="1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藝術行</a:t>
                      </a:r>
                      <a:r>
                        <a:rPr sz="850" spc="2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政管理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之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演奏技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術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製作和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維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3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成果展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現及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後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3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劇之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規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劃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35"/>
                        </a:lnSpc>
                      </a:pPr>
                      <a:r>
                        <a:rPr sz="850" spc="8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專業領</a:t>
                      </a:r>
                      <a:r>
                        <a:rPr sz="850" spc="9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域繼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續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  <a:tr h="118714">
                <a:tc>
                  <a:txBody>
                    <a:bodyPr/>
                    <a:lstStyle/>
                    <a:p>
                      <a:pPr marL="20955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基礎技術人才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修人才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製的專業人才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專業人才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進修人才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3955517" y="9460092"/>
            <a:ext cx="46355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四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dirty="0">
                <a:solidFill>
                  <a:srgbClr val="009900"/>
                </a:solidFill>
                <a:latin typeface="MingLiU"/>
                <a:cs typeface="MingLiU"/>
              </a:rPr>
              <a:t>樂</a:t>
            </a:r>
            <a:r>
              <a:rPr sz="850" spc="15" dirty="0">
                <a:solidFill>
                  <a:srgbClr val="009900"/>
                </a:solidFill>
                <a:latin typeface="MingLiU"/>
                <a:cs typeface="MingLiU"/>
              </a:rPr>
              <a:t>器製</a:t>
            </a:r>
            <a:r>
              <a:rPr sz="850" spc="-5" dirty="0">
                <a:solidFill>
                  <a:srgbClr val="009900"/>
                </a:solidFill>
                <a:latin typeface="MingLiU"/>
                <a:cs typeface="MingLiU"/>
              </a:rPr>
              <a:t>作 維修人員</a:t>
            </a:r>
            <a:endParaRPr sz="850">
              <a:latin typeface="MingLiU"/>
              <a:cs typeface="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15308" y="8737949"/>
            <a:ext cx="1341120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  <a:tabLst>
                <a:tab pos="688975" algn="l"/>
              </a:tabLst>
            </a:pPr>
            <a:r>
              <a:rPr sz="750" dirty="0">
                <a:latin typeface="MingLiU"/>
                <a:cs typeface="MingLiU"/>
              </a:rPr>
              <a:t>四</a:t>
            </a:r>
            <a:r>
              <a:rPr sz="750" dirty="0">
                <a:latin typeface="Calibri"/>
                <a:cs typeface="Calibri"/>
              </a:rPr>
              <a:t>.	</a:t>
            </a:r>
            <a:r>
              <a:rPr sz="750" dirty="0">
                <a:solidFill>
                  <a:srgbClr val="FF3399"/>
                </a:solidFill>
                <a:latin typeface="MingLiU"/>
                <a:cs typeface="MingLiU"/>
              </a:rPr>
              <a:t>五</a:t>
            </a:r>
            <a:r>
              <a:rPr sz="750" dirty="0">
                <a:solidFill>
                  <a:srgbClr val="FF3399"/>
                </a:solidFill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  <a:tabLst>
                <a:tab pos="688975" algn="l"/>
              </a:tabLst>
            </a:pPr>
            <a:r>
              <a:rPr sz="750" spc="90" dirty="0">
                <a:solidFill>
                  <a:srgbClr val="000099"/>
                </a:solidFill>
                <a:latin typeface="Microsoft JhengHei"/>
                <a:cs typeface="Microsoft JhengHei"/>
              </a:rPr>
              <a:t>具備</a:t>
            </a:r>
            <a:r>
              <a:rPr sz="750" spc="100" dirty="0">
                <a:solidFill>
                  <a:srgbClr val="000099"/>
                </a:solidFill>
                <a:latin typeface="Microsoft JhengHei"/>
                <a:cs typeface="Microsoft JhengHei"/>
              </a:rPr>
              <a:t>⾳樂成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果</a:t>
            </a:r>
            <a:r>
              <a:rPr sz="750" spc="65" dirty="0">
                <a:solidFill>
                  <a:srgbClr val="000099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Microsoft JhengHei"/>
                <a:cs typeface="Microsoft JhengHei"/>
              </a:rPr>
              <a:t>具</a:t>
            </a:r>
            <a:r>
              <a:rPr sz="750" spc="100" dirty="0">
                <a:solidFill>
                  <a:srgbClr val="FF3399"/>
                </a:solidFill>
                <a:latin typeface="Microsoft JhengHei"/>
                <a:cs typeface="Microsoft JhengHei"/>
              </a:rPr>
              <a:t>備肢體與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聲 </a:t>
            </a:r>
            <a:r>
              <a:rPr sz="750" spc="90" dirty="0">
                <a:solidFill>
                  <a:srgbClr val="000099"/>
                </a:solidFill>
                <a:latin typeface="Microsoft JhengHei"/>
                <a:cs typeface="Microsoft JhengHei"/>
              </a:rPr>
              <a:t>展現</a:t>
            </a:r>
            <a:r>
              <a:rPr sz="750" spc="100" dirty="0">
                <a:solidFill>
                  <a:srgbClr val="000099"/>
                </a:solidFill>
                <a:latin typeface="Microsoft JhengHei"/>
                <a:cs typeface="Microsoft JhengHei"/>
              </a:rPr>
              <a:t>及後製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之</a:t>
            </a:r>
            <a:r>
              <a:rPr sz="750" spc="65" dirty="0">
                <a:solidFill>
                  <a:srgbClr val="000099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Microsoft JhengHei"/>
                <a:cs typeface="Microsoft JhengHei"/>
              </a:rPr>
              <a:t>⾳</a:t>
            </a:r>
            <a:r>
              <a:rPr sz="750" spc="100" dirty="0">
                <a:solidFill>
                  <a:srgbClr val="FF3399"/>
                </a:solidFill>
                <a:latin typeface="Microsoft JhengHei"/>
                <a:cs typeface="Microsoft JhengHei"/>
              </a:rPr>
              <a:t>創作⾳樂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劇 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專業能⼒	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之專業能⼒</a:t>
            </a:r>
            <a:endParaRPr sz="75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88</TotalTime>
  <Words>657</Words>
  <Application>Microsoft Office PowerPoint</Application>
  <PresentationFormat>自訂</PresentationFormat>
  <Paragraphs>190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教學組幹事-01</dc:creator>
  <cp:lastModifiedBy>教學組幹事-01</cp:lastModifiedBy>
  <cp:revision>22</cp:revision>
  <dcterms:created xsi:type="dcterms:W3CDTF">2019-11-28T06:46:10Z</dcterms:created>
  <dcterms:modified xsi:type="dcterms:W3CDTF">2024-01-05T02:23:30Z</dcterms:modified>
</cp:coreProperties>
</file>