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76" autoAdjust="0"/>
  </p:normalViewPr>
  <p:slideViewPr>
    <p:cSldViewPr>
      <p:cViewPr>
        <p:scale>
          <a:sx n="136" d="100"/>
          <a:sy n="136" d="100"/>
        </p:scale>
        <p:origin x="-618" y="22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84771"/>
              </p:ext>
            </p:extLst>
          </p:nvPr>
        </p:nvGraphicFramePr>
        <p:xfrm>
          <a:off x="289687" y="1979712"/>
          <a:ext cx="6360843" cy="5513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/>
                <a:gridCol w="152638"/>
                <a:gridCol w="351418"/>
                <a:gridCol w="910400"/>
                <a:gridCol w="910400"/>
                <a:gridCol w="910400"/>
                <a:gridCol w="910590"/>
                <a:gridCol w="910210"/>
                <a:gridCol w="910400"/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3"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歷史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b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地理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藝術與生活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公民與社會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生物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生涯規劃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9035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色彩概論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家政職業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衛生與安全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家政美學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家政職業倫理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4376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5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整體造型技能領域</a:t>
                      </a:r>
                      <a:endParaRPr lang="zh-TW" sz="5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舞台表演實務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舞台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4059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altLang="zh-TW" sz="6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altLang="zh-TW" sz="6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4927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9123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美髮實作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寵物基本美容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照護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寵物行為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寵物行為訓練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美容造型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7632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指甲保養與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髮片設計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指甲保養與彩繪實習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彩繪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設計實習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3)</a:t>
                      </a: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彩繪</a:t>
                      </a:r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設計實習</a:t>
                      </a:r>
                      <a:r>
                        <a:rPr lang="en-US" altLang="zh-TW" sz="50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361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5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1486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/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創意玩手作</a:t>
                      </a:r>
                      <a:r>
                        <a:rPr lang="en-US" altLang="zh-TW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服裝造型</a:t>
                      </a:r>
                      <a:r>
                        <a:rPr lang="en-US" altLang="zh-TW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髮型設計</a:t>
                      </a:r>
                      <a:r>
                        <a:rPr lang="en-US" altLang="zh-TW" sz="6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手作藝術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娃娃服縫紉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基礎編梳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手作藝術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娃娃服縫紉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基礎編梳</a:t>
                      </a:r>
                      <a:r>
                        <a:rPr lang="en-US" altLang="zh-TW" sz="6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sym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60819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同校</a:t>
                      </a:r>
                      <a:endParaRPr kumimoji="0" lang="en-US" altLang="zh-TW" sz="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(0)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(0)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新北市莊敬高職  美容美髮科  課程地圖 </a:t>
            </a:r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200" b="1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1200" b="1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en-US" sz="12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度新生適用</a:t>
            </a:r>
            <a:r>
              <a:rPr lang="en-US" altLang="zh-TW" sz="12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19538" y="2051397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60440" y="222075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en-US" altLang="zh-TW" sz="10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類別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205172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授課</a:t>
            </a:r>
            <a:endParaRPr lang="en-US" altLang="zh-TW" sz="10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81863" y="7668341"/>
            <a:ext cx="6621844" cy="720081"/>
            <a:chOff x="60273" y="6695995"/>
            <a:chExt cx="6621844" cy="666705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83074" y="6869787"/>
              <a:ext cx="6299043" cy="485667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6695995"/>
              <a:ext cx="186089" cy="292188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6869790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412240" y="7856220"/>
            <a:ext cx="792480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具備整體造型設計能力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2146300" y="7856220"/>
            <a:ext cx="654685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具備美容美體設計能力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2801238" y="7856175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具備美髮造型設計能力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3676511" y="7852365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chemeClr val="accent5">
                    <a:lumMod val="50000"/>
                  </a:schemeClr>
                </a:solidFill>
              </a:rPr>
              <a:t>四</a:t>
            </a:r>
            <a:r>
              <a:rPr lang="en-US" altLang="zh-TW" sz="9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5">
                    <a:lumMod val="50000"/>
                  </a:schemeClr>
                </a:solidFill>
              </a:rPr>
              <a:t>具備寵物美容造型設計能力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5224780" y="7832090"/>
            <a:ext cx="1478915" cy="58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solidFill>
                  <a:srgbClr val="7030A0"/>
                </a:solidFill>
              </a:rPr>
              <a:t>六</a:t>
            </a:r>
            <a:r>
              <a:rPr lang="en-US" altLang="zh-TW" sz="800" dirty="0">
                <a:solidFill>
                  <a:srgbClr val="7030A0"/>
                </a:solidFill>
              </a:rPr>
              <a:t>.</a:t>
            </a:r>
            <a:r>
              <a:rPr lang="zh-TW" altLang="en-US" sz="800" dirty="0">
                <a:solidFill>
                  <a:srgbClr val="7030A0"/>
                </a:solidFill>
              </a:rPr>
              <a:t>具備勞動權益、職業道德、工作習慣、價值觀、敬業樂群、樂觀進取及專業精進的能力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97580" y="8373851"/>
            <a:ext cx="6631732" cy="713229"/>
            <a:chOff x="7569" y="8096474"/>
            <a:chExt cx="6631732" cy="673194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578" y="8096474"/>
              <a:ext cx="167012" cy="198820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383045" y="8473683"/>
            <a:ext cx="3644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一</a:t>
            </a:r>
            <a:r>
              <a:rPr lang="en-US" altLang="zh-TW" sz="700" dirty="0"/>
              <a:t>.</a:t>
            </a:r>
            <a:r>
              <a:rPr lang="zh-TW" altLang="zh-TW" sz="700" dirty="0"/>
              <a:t>整體造型設計人員</a:t>
            </a:r>
            <a:endParaRPr lang="en-US" altLang="zh-TW" sz="7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1628800" y="8532440"/>
            <a:ext cx="406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二</a:t>
            </a:r>
            <a:r>
              <a:rPr lang="en-US" altLang="zh-TW" sz="700" dirty="0"/>
              <a:t>.</a:t>
            </a:r>
            <a:r>
              <a:rPr lang="zh-TW" altLang="zh-TW" sz="700" dirty="0"/>
              <a:t>新娘秘書人員</a:t>
            </a:r>
            <a:endParaRPr lang="en-US" altLang="zh-TW" sz="7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1917365" y="8532440"/>
            <a:ext cx="431515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三</a:t>
            </a:r>
            <a:r>
              <a:rPr lang="en-US" altLang="zh-TW" sz="700" dirty="0"/>
              <a:t>.</a:t>
            </a:r>
            <a:r>
              <a:rPr lang="zh-TW" altLang="zh-TW" sz="700" dirty="0"/>
              <a:t>電影電視彩妝人員</a:t>
            </a:r>
            <a:endParaRPr lang="en-US" altLang="zh-TW" sz="700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2204864" y="8532440"/>
            <a:ext cx="43012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四</a:t>
            </a:r>
            <a:r>
              <a:rPr lang="en-US" altLang="zh-TW" sz="700" dirty="0"/>
              <a:t>.</a:t>
            </a:r>
            <a:r>
              <a:rPr lang="zh-TW" altLang="zh-TW" sz="700" dirty="0"/>
              <a:t>電影特效彩妝人員</a:t>
            </a:r>
            <a:endParaRPr lang="en-US" altLang="zh-TW" sz="900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2492896" y="8532440"/>
            <a:ext cx="376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五</a:t>
            </a:r>
            <a:r>
              <a:rPr lang="en-US" altLang="zh-TW" sz="700" dirty="0"/>
              <a:t>.</a:t>
            </a:r>
            <a:r>
              <a:rPr lang="zh-TW" altLang="zh-TW" sz="700" dirty="0"/>
              <a:t>人體彩繪人員</a:t>
            </a:r>
            <a:endParaRPr lang="en-US" altLang="zh-TW" sz="7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78840" y="1363645"/>
            <a:ext cx="6650472" cy="79201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484784" y="1368514"/>
            <a:ext cx="1113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培養流行產業技術人員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2492375" y="1368425"/>
            <a:ext cx="936625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培養美容美髮產業技術人才</a:t>
            </a:r>
            <a:endParaRPr lang="en-US" altLang="zh-TW" sz="900" dirty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344545" y="1364615"/>
            <a:ext cx="897255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培養寵物美容產業技術人才</a:t>
            </a:r>
            <a:endParaRPr lang="en-US" altLang="zh-TW" sz="900" dirty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117340" y="1363345"/>
            <a:ext cx="843915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B050"/>
                </a:solidFill>
              </a:rPr>
              <a:t>四</a:t>
            </a:r>
            <a:r>
              <a:rPr lang="en-US" altLang="zh-TW" sz="900" dirty="0">
                <a:solidFill>
                  <a:srgbClr val="00B050"/>
                </a:solidFill>
              </a:rPr>
              <a:t>.</a:t>
            </a:r>
            <a:r>
              <a:rPr lang="zh-TW" altLang="en-US" sz="900" dirty="0">
                <a:solidFill>
                  <a:srgbClr val="00B050"/>
                </a:solidFill>
              </a:rPr>
              <a:t>培養美容造型產業技術人才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808855" y="1373505"/>
            <a:ext cx="916940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chemeClr val="accent2">
                    <a:lumMod val="50000"/>
                  </a:schemeClr>
                </a:solidFill>
              </a:rPr>
              <a:t>五</a:t>
            </a:r>
            <a:r>
              <a:rPr lang="en-US" altLang="zh-TW" sz="9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2">
                    <a:lumMod val="50000"/>
                  </a:schemeClr>
                </a:solidFill>
              </a:rPr>
              <a:t>培養特效化妝產業技術人才</a:t>
            </a:r>
          </a:p>
        </p:txBody>
      </p:sp>
      <p:sp>
        <p:nvSpPr>
          <p:cNvPr id="44" name="文字方塊 43"/>
          <p:cNvSpPr txBox="1"/>
          <p:nvPr/>
        </p:nvSpPr>
        <p:spPr>
          <a:xfrm>
            <a:off x="3068960" y="8532440"/>
            <a:ext cx="4144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七</a:t>
            </a:r>
            <a:r>
              <a:rPr lang="en-US" altLang="zh-TW" sz="700" dirty="0"/>
              <a:t>.</a:t>
            </a:r>
            <a:r>
              <a:rPr lang="zh-TW" altLang="en-US" sz="700" dirty="0"/>
              <a:t>銷售人員</a:t>
            </a:r>
            <a:endParaRPr lang="en-US" altLang="zh-TW" sz="700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723440" y="8532440"/>
            <a:ext cx="48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六</a:t>
            </a:r>
            <a:r>
              <a:rPr lang="en-US" altLang="zh-TW" sz="700" dirty="0"/>
              <a:t>.</a:t>
            </a:r>
            <a:r>
              <a:rPr lang="zh-TW" altLang="zh-TW" sz="700" dirty="0"/>
              <a:t>化妝品講師及銷售人員</a:t>
            </a:r>
            <a:endParaRPr lang="en-US" altLang="zh-TW" sz="7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4035088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</a:t>
            </a:r>
            <a:r>
              <a:rPr lang="en-US" altLang="zh-TW" sz="700" dirty="0"/>
              <a:t>.</a:t>
            </a:r>
            <a:r>
              <a:rPr lang="zh-TW" altLang="zh-TW" sz="700" dirty="0"/>
              <a:t>塑身體雕人員</a:t>
            </a:r>
            <a:endParaRPr lang="en-US" altLang="zh-TW" sz="7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601714" y="8551772"/>
            <a:ext cx="43204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十二</a:t>
            </a:r>
            <a:r>
              <a:rPr lang="en-US" altLang="zh-TW" sz="700" dirty="0"/>
              <a:t>.</a:t>
            </a:r>
            <a:r>
              <a:rPr lang="zh-TW" altLang="zh-TW" sz="700" dirty="0"/>
              <a:t>頭皮養護人員</a:t>
            </a:r>
            <a:endParaRPr lang="zh-TW" altLang="zh-TW" sz="900" dirty="0"/>
          </a:p>
          <a:p>
            <a:pPr lvl="0"/>
            <a:endParaRPr lang="en-US" altLang="zh-TW" sz="900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4323119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700" dirty="0"/>
              <a:t>十一</a:t>
            </a:r>
            <a:r>
              <a:rPr lang="en-US" altLang="zh-TW" sz="700" dirty="0"/>
              <a:t>.</a:t>
            </a:r>
            <a:r>
              <a:rPr lang="zh-TW" altLang="zh-TW" sz="700" dirty="0"/>
              <a:t>美髮造型人員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3676527" y="8525221"/>
            <a:ext cx="4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九</a:t>
            </a:r>
            <a:r>
              <a:rPr lang="en-US" altLang="zh-TW" sz="700" dirty="0"/>
              <a:t>.</a:t>
            </a:r>
            <a:r>
              <a:rPr lang="zh-TW" altLang="zh-TW" sz="700" dirty="0"/>
              <a:t>醫學美容人員</a:t>
            </a:r>
            <a:endParaRPr lang="en-US" altLang="zh-TW" sz="7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5115207" y="8527544"/>
            <a:ext cx="3614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十四</a:t>
            </a:r>
            <a:r>
              <a:rPr lang="en-US" altLang="zh-TW" sz="700" dirty="0"/>
              <a:t>.</a:t>
            </a:r>
            <a:r>
              <a:rPr lang="zh-TW" altLang="zh-TW" sz="700" dirty="0"/>
              <a:t>寵物行為訓練人員</a:t>
            </a:r>
            <a:endParaRPr lang="en-US" altLang="zh-TW" sz="700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4852507" y="8551772"/>
            <a:ext cx="3972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十三</a:t>
            </a:r>
            <a:r>
              <a:rPr lang="en-US" altLang="zh-TW" sz="700" dirty="0"/>
              <a:t>.</a:t>
            </a:r>
            <a:r>
              <a:rPr lang="zh-TW" altLang="zh-TW" sz="700" dirty="0"/>
              <a:t>美甲人員</a:t>
            </a:r>
            <a:endParaRPr lang="en-US" altLang="zh-TW" sz="7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5403239" y="8527544"/>
            <a:ext cx="397701" cy="53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十五</a:t>
            </a:r>
            <a:r>
              <a:rPr lang="en-US" altLang="zh-TW" sz="700" dirty="0"/>
              <a:t>.</a:t>
            </a:r>
            <a:r>
              <a:rPr lang="zh-TW" altLang="zh-TW" sz="700" dirty="0"/>
              <a:t>寵物美容人員</a:t>
            </a:r>
            <a:endParaRPr lang="en-US" altLang="zh-TW" sz="7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725816" y="8527544"/>
            <a:ext cx="39770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/>
              <a:t>十六</a:t>
            </a:r>
            <a:r>
              <a:rPr lang="en-US" altLang="zh-TW" sz="700"/>
              <a:t>.</a:t>
            </a:r>
            <a:r>
              <a:rPr lang="zh-TW" altLang="en-US" sz="700" dirty="0"/>
              <a:t>創意手作藝術</a:t>
            </a:r>
            <a:r>
              <a:rPr lang="zh-TW" altLang="zh-TW" sz="700" dirty="0"/>
              <a:t>人員</a:t>
            </a:r>
            <a:endParaRPr lang="en-US" altLang="zh-TW" sz="7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5681345" y="1363345"/>
            <a:ext cx="903605" cy="50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7030A0"/>
                </a:solidFill>
              </a:rPr>
              <a:t>六</a:t>
            </a:r>
            <a:r>
              <a:rPr lang="en-US" altLang="zh-TW" sz="900" dirty="0">
                <a:solidFill>
                  <a:srgbClr val="7030A0"/>
                </a:solidFill>
              </a:rPr>
              <a:t>.</a:t>
            </a:r>
            <a:r>
              <a:rPr lang="zh-TW" altLang="en-US" sz="900" dirty="0">
                <a:solidFill>
                  <a:srgbClr val="7030A0"/>
                </a:solidFill>
              </a:rPr>
              <a:t>培養美容相關專業領域繼續進修人才</a:t>
            </a:r>
            <a:endParaRPr lang="en-US" altLang="zh-TW" sz="900" dirty="0">
              <a:solidFill>
                <a:srgbClr val="7030A0"/>
              </a:solidFill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4466441" y="7854064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chemeClr val="accent2">
                    <a:lumMod val="75000"/>
                  </a:schemeClr>
                </a:solidFill>
              </a:rPr>
              <a:t>五</a:t>
            </a:r>
            <a:r>
              <a:rPr lang="en-US" altLang="zh-TW" sz="9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2">
                    <a:lumMod val="75000"/>
                  </a:schemeClr>
                </a:solidFill>
              </a:rPr>
              <a:t>具備特效化妝造型設計能力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3344618" y="8532440"/>
            <a:ext cx="414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八</a:t>
            </a:r>
            <a:r>
              <a:rPr lang="en-US" altLang="zh-TW" sz="700" dirty="0"/>
              <a:t>.</a:t>
            </a:r>
            <a:r>
              <a:rPr lang="zh-TW" altLang="en-US" sz="700" dirty="0"/>
              <a:t>芳療紓壓人員</a:t>
            </a:r>
            <a:endParaRPr lang="en-US" altLang="zh-TW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922</Words>
  <Application>Microsoft Office PowerPoint</Application>
  <PresentationFormat>如螢幕大小 (4:3)</PresentationFormat>
  <Paragraphs>181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79</cp:revision>
  <dcterms:created xsi:type="dcterms:W3CDTF">2018-12-19T06:22:00Z</dcterms:created>
  <dcterms:modified xsi:type="dcterms:W3CDTF">2025-02-05T03:22:37Z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