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5" autoAdjust="0"/>
    <p:restoredTop sz="94176" autoAdjust="0"/>
  </p:normalViewPr>
  <p:slideViewPr>
    <p:cSldViewPr>
      <p:cViewPr>
        <p:scale>
          <a:sx n="130" d="100"/>
          <a:sy n="130" d="100"/>
        </p:scale>
        <p:origin x="-432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44151"/>
              </p:ext>
            </p:extLst>
          </p:nvPr>
        </p:nvGraphicFramePr>
        <p:xfrm>
          <a:off x="308517" y="1926934"/>
          <a:ext cx="6360843" cy="5684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/>
                <a:gridCol w="152638"/>
                <a:gridCol w="351418"/>
                <a:gridCol w="910590"/>
                <a:gridCol w="910210"/>
                <a:gridCol w="910400"/>
                <a:gridCol w="910400"/>
                <a:gridCol w="910400"/>
                <a:gridCol w="910400"/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3"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歷史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音樂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地理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健康與護理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全民國防教育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公民與社會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7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生涯規劃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英語文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生物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506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色彩概論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家政概論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家政行職業衛生與安全</a:t>
                      </a:r>
                      <a:r>
                        <a:rPr lang="en-US" altLang="zh-TW" sz="5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家庭教育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行銷</a:t>
                      </a: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與服務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家政美學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家政職業倫理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行銷與服務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2255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多媒材創作實務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多媒材創作實務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7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飾品設計與實務</a:t>
                      </a:r>
                      <a:r>
                        <a:rPr lang="en-US" altLang="zh-TW" sz="7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(2)</a:t>
                      </a:r>
                      <a:endParaRPr lang="zh-TW" altLang="en-US" sz="700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飾品設計與實務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7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生活應用技能領域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嬰幼兒發展與照護實務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嬰幼兒發展與照護實務</a:t>
                      </a:r>
                      <a:r>
                        <a:rPr lang="en-US" altLang="zh-TW" sz="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幼兒教保活動設計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膳食與營養實務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幼兒教保活動設計</a:t>
                      </a:r>
                      <a:r>
                        <a:rPr lang="en-US" altLang="zh-TW" sz="7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7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家庭生活管理實務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應用數學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英語會話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6065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7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性別平等教育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國防通識</a:t>
                      </a:r>
                      <a:r>
                        <a:rPr lang="en-US" altLang="zh-TW" sz="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國防通識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人際關係與溝通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en-US" altLang="zh-TW" sz="600" kern="1200" dirty="0" smtClean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國防通識</a:t>
                      </a:r>
                      <a:r>
                        <a:rPr lang="en-US" altLang="zh-TW" sz="6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(1)</a:t>
                      </a:r>
                      <a:endParaRPr lang="en-US" altLang="zh-TW" sz="6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幼兒教保概論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特殊幼兒保育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幼兒教保行政</a:t>
                      </a:r>
                      <a:r>
                        <a:rPr lang="en-US" altLang="zh-TW" sz="6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幼兒教保環境規劃</a:t>
                      </a:r>
                      <a:r>
                        <a:rPr lang="en-US" altLang="zh-TW" sz="600" kern="120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(2)</a:t>
                      </a:r>
                      <a:endParaRPr lang="en-US" altLang="zh-TW" sz="600" kern="1200" dirty="0" smtClean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2752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8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器樂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教學媒體設計與應用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專題實作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教保實務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18440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幼兒遊戲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幼兒餐點設計與製作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幼兒戲劇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氣球造型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幼兒韻律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育嬰實習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繪本導讀與創作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288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同科跨班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1486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7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7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創意玩手作</a:t>
                      </a:r>
                      <a:r>
                        <a:rPr lang="en-US" altLang="zh-TW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服裝造型</a:t>
                      </a:r>
                      <a:r>
                        <a:rPr lang="en-US" altLang="zh-TW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髮型設計</a:t>
                      </a:r>
                      <a:r>
                        <a:rPr lang="en-US" altLang="zh-TW" sz="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手作藝術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娃娃服縫紉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基礎編梳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en-US" altLang="zh-TW" sz="5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en-US" altLang="zh-TW" sz="500" b="1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5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</a:t>
                      </a:r>
                      <a:r>
                        <a:rPr lang="en-US" altLang="zh-TW" sz="5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手作藝術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500" b="1" dirty="0" smtClean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娃娃服縫紉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(2)</a:t>
                      </a:r>
                      <a:endParaRPr lang="en-US" altLang="zh-TW" sz="500" b="1" dirty="0" smtClean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基礎編梳</a:t>
                      </a:r>
                      <a:r>
                        <a:rPr lang="en-US" altLang="zh-TW" sz="5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(2</a:t>
                      </a:r>
                      <a:r>
                        <a:rPr lang="en-US" altLang="zh-TW" sz="500" b="1" dirty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)</a:t>
                      </a:r>
                      <a:endParaRPr lang="en-US" altLang="zh-TW" sz="5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sz="500" b="1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5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(</a:t>
                      </a:r>
                      <a:r>
                        <a:rPr lang="en-US" altLang="zh-TW" sz="5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sym typeface="+mn-ea"/>
                        </a:rPr>
                        <a:t>2)</a:t>
                      </a:r>
                    </a:p>
                    <a:p>
                      <a:endParaRPr lang="zh-TW" altLang="en-US" sz="5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638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同校跨群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(0)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altLang="en-US" sz="6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幼兒保育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(114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04298" y="1914495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323558" y="21237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en-US" altLang="zh-TW" sz="10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類別</a:t>
            </a:r>
            <a:endParaRPr lang="zh-TW" altLang="en-US" sz="10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190770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授課</a:t>
            </a:r>
            <a:endParaRPr lang="en-US" altLang="zh-TW" sz="10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</a:t>
            </a:r>
            <a:endParaRPr lang="zh-TW" altLang="en-US" sz="10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49530" y="7839075"/>
            <a:ext cx="6579235" cy="645795"/>
            <a:chOff x="60273" y="7263172"/>
            <a:chExt cx="6579028" cy="750919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40258" y="7423930"/>
              <a:ext cx="6299043" cy="590161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7263172"/>
              <a:ext cx="186089" cy="28803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7416687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485037" y="7956123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/>
              <a:t>具備嬰幼兒照護與保育的基礎能力</a:t>
            </a:r>
            <a:endParaRPr lang="zh-TW" altLang="en-US" sz="9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441215" y="7952348"/>
            <a:ext cx="8437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具備嬰幼兒教學與保育的能力</a:t>
            </a:r>
            <a:endParaRPr lang="en-US" altLang="zh-TW" sz="9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263363" y="7956123"/>
            <a:ext cx="10045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具備幼兒教保活動設計的能力</a:t>
            </a:r>
            <a:endParaRPr lang="en-US" altLang="zh-TW" sz="9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267665" y="7958063"/>
            <a:ext cx="8424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四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具備幼兒教具製作的能力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5063563" y="7957864"/>
            <a:ext cx="1533789" cy="45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/>
              <a:t>五</a:t>
            </a:r>
            <a:r>
              <a:rPr lang="en-US" altLang="zh-TW" sz="800" dirty="0" smtClean="0"/>
              <a:t>.</a:t>
            </a:r>
            <a:r>
              <a:rPr lang="zh-TW" altLang="en-US" sz="800" dirty="0"/>
              <a:t>具備勞動權益、職業道德、工作習慣、價值觀、敬業樂群、樂觀進取及專業精進的能力</a:t>
            </a:r>
            <a:endParaRPr lang="en-US" altLang="zh-TW" sz="8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112395" y="8352155"/>
            <a:ext cx="6527165" cy="647700"/>
            <a:chOff x="112166" y="8014091"/>
            <a:chExt cx="6527135" cy="755577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6055" y="8014091"/>
              <a:ext cx="167012" cy="353002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66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556792" y="8585378"/>
            <a:ext cx="774258" cy="36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幼兒</a:t>
            </a:r>
            <a:r>
              <a:rPr lang="zh-TW" altLang="en-US" sz="900" dirty="0"/>
              <a:t>保育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39" name="文字方塊 38"/>
          <p:cNvSpPr txBox="1"/>
          <p:nvPr/>
        </p:nvSpPr>
        <p:spPr>
          <a:xfrm>
            <a:off x="2420888" y="86010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二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托</a:t>
            </a:r>
            <a:r>
              <a:rPr lang="zh-TW" altLang="en-US" sz="900" dirty="0"/>
              <a:t>嬰</a:t>
            </a:r>
            <a:r>
              <a:rPr lang="zh-TW" altLang="en-US" sz="900" dirty="0" smtClean="0"/>
              <a:t>保</a:t>
            </a:r>
            <a:r>
              <a:rPr lang="zh-TW" altLang="en-US" sz="900" dirty="0"/>
              <a:t>育</a:t>
            </a:r>
            <a:r>
              <a:rPr lang="zh-TW" altLang="en-US" sz="900" dirty="0" smtClean="0"/>
              <a:t>人員</a:t>
            </a:r>
            <a:endParaRPr lang="en-US" altLang="zh-TW" sz="900" dirty="0" smtClean="0"/>
          </a:p>
        </p:txBody>
      </p:sp>
      <p:sp>
        <p:nvSpPr>
          <p:cNvPr id="40" name="文字方塊 39"/>
          <p:cNvSpPr txBox="1"/>
          <p:nvPr/>
        </p:nvSpPr>
        <p:spPr>
          <a:xfrm>
            <a:off x="3284984" y="860419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三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兒</a:t>
            </a:r>
            <a:r>
              <a:rPr lang="zh-TW" altLang="en-US" sz="900" dirty="0"/>
              <a:t>童文康</a:t>
            </a:r>
            <a:r>
              <a:rPr lang="zh-TW" altLang="en-US" sz="900" dirty="0" smtClean="0"/>
              <a:t>工作者</a:t>
            </a:r>
            <a:endParaRPr lang="en-US" altLang="zh-TW" sz="900" dirty="0" smtClean="0"/>
          </a:p>
        </p:txBody>
      </p:sp>
      <p:sp>
        <p:nvSpPr>
          <p:cNvPr id="41" name="文字方塊 40"/>
          <p:cNvSpPr txBox="1"/>
          <p:nvPr/>
        </p:nvSpPr>
        <p:spPr>
          <a:xfrm>
            <a:off x="4174273" y="8604195"/>
            <a:ext cx="838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四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 兒童用品行銷人員</a:t>
            </a:r>
            <a:endParaRPr lang="en-US" altLang="zh-TW" sz="900" dirty="0" smtClean="0"/>
          </a:p>
        </p:txBody>
      </p:sp>
      <p:sp>
        <p:nvSpPr>
          <p:cNvPr id="42" name="文字方塊 41"/>
          <p:cNvSpPr txBox="1"/>
          <p:nvPr/>
        </p:nvSpPr>
        <p:spPr>
          <a:xfrm>
            <a:off x="5085184" y="860419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五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 smtClean="0">
                <a:solidFill>
                  <a:srgbClr val="FF0000"/>
                </a:solidFill>
              </a:rPr>
              <a:t>玩具設計</a:t>
            </a:r>
            <a:r>
              <a:rPr lang="zh-TW" altLang="en-US" sz="900" dirty="0">
                <a:solidFill>
                  <a:srgbClr val="FF0000"/>
                </a:solidFill>
              </a:rPr>
              <a:t>人員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78840" y="1331641"/>
            <a:ext cx="6577899" cy="82170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556792" y="1368514"/>
            <a:ext cx="9018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培養嬰幼兒教保相關產業基礎人才</a:t>
            </a:r>
            <a:endParaRPr lang="en-US" altLang="zh-TW" sz="900" dirty="0" smtClean="0"/>
          </a:p>
        </p:txBody>
      </p:sp>
      <p:sp>
        <p:nvSpPr>
          <p:cNvPr id="17" name="文字方塊 16"/>
          <p:cNvSpPr txBox="1"/>
          <p:nvPr/>
        </p:nvSpPr>
        <p:spPr>
          <a:xfrm>
            <a:off x="2420888" y="1368514"/>
            <a:ext cx="7920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 smtClean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培養教學與保育幼兒之專業人才</a:t>
            </a:r>
            <a:endParaRPr lang="en-US" altLang="zh-TW" sz="900" dirty="0" smtClean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212976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 smtClean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培養幼兒教保產業人才</a:t>
            </a:r>
            <a:endParaRPr lang="en-US" altLang="zh-TW" sz="900" dirty="0" smtClean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882670" y="1368514"/>
            <a:ext cx="7704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>
                <a:solidFill>
                  <a:schemeClr val="accent6">
                    <a:lumMod val="75000"/>
                  </a:schemeClr>
                </a:solidFill>
              </a:rPr>
              <a:t>四</a:t>
            </a:r>
            <a:r>
              <a:rPr lang="en-US" altLang="zh-TW" sz="9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accent6">
                    <a:lumMod val="75000"/>
                  </a:schemeClr>
                </a:solidFill>
              </a:rPr>
              <a:t>培養創意手作之專業人才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653136" y="1368514"/>
            <a:ext cx="1180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五</a:t>
            </a:r>
            <a:r>
              <a:rPr lang="en-US" altLang="zh-TW" sz="900" dirty="0" smtClean="0"/>
              <a:t>.</a:t>
            </a:r>
            <a:r>
              <a:rPr lang="zh-TW" altLang="en-US" sz="900" dirty="0"/>
              <a:t>培育幼兒保育職業道德及相關專業領域繼續進修人才</a:t>
            </a:r>
            <a:endParaRPr lang="en-US" altLang="zh-TW" sz="900" dirty="0" smtClean="0"/>
          </a:p>
        </p:txBody>
      </p:sp>
      <p:sp>
        <p:nvSpPr>
          <p:cNvPr id="43" name="文字方塊 42"/>
          <p:cNvSpPr txBox="1"/>
          <p:nvPr/>
        </p:nvSpPr>
        <p:spPr>
          <a:xfrm>
            <a:off x="5805264" y="860419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六</a:t>
            </a:r>
            <a:r>
              <a:rPr lang="en-US" altLang="zh-TW" sz="900" dirty="0" smtClean="0"/>
              <a:t>.</a:t>
            </a:r>
            <a:r>
              <a:rPr lang="zh-TW" altLang="en-US" sz="900" dirty="0" smtClean="0"/>
              <a:t>劇場</a:t>
            </a:r>
            <a:r>
              <a:rPr lang="zh-TW" altLang="en-US" sz="900" dirty="0"/>
              <a:t>工作人員</a:t>
            </a:r>
            <a:endParaRPr lang="en-US" altLang="zh-TW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873</Words>
  <Application>Microsoft Office PowerPoint</Application>
  <PresentationFormat>如螢幕大小 (4:3)</PresentationFormat>
  <Paragraphs>167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88</cp:revision>
  <dcterms:created xsi:type="dcterms:W3CDTF">2018-12-19T06:22:00Z</dcterms:created>
  <dcterms:modified xsi:type="dcterms:W3CDTF">2025-02-05T03:21:32Z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