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7556500" cy="10693400"/>
  <p:notesSz cx="7556500" cy="106934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-72" y="33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22459" y="2834233"/>
            <a:ext cx="846455" cy="543560"/>
          </a:xfrm>
          <a:custGeom>
            <a:avLst/>
            <a:gdLst/>
            <a:ahLst/>
            <a:cxnLst/>
            <a:rect l="l" t="t" r="r" b="b"/>
            <a:pathLst>
              <a:path w="846455" h="543560">
                <a:moveTo>
                  <a:pt x="0" y="0"/>
                </a:moveTo>
                <a:lnTo>
                  <a:pt x="846246" y="0"/>
                </a:lnTo>
                <a:lnTo>
                  <a:pt x="846246" y="543032"/>
                </a:lnTo>
                <a:lnTo>
                  <a:pt x="0" y="543032"/>
                </a:lnTo>
                <a:lnTo>
                  <a:pt x="0" y="0"/>
                </a:lnTo>
                <a:close/>
              </a:path>
            </a:pathLst>
          </a:custGeom>
          <a:solidFill>
            <a:srgbClr val="FDE9D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385121" y="2834233"/>
            <a:ext cx="1715770" cy="272415"/>
          </a:xfrm>
          <a:custGeom>
            <a:avLst/>
            <a:gdLst/>
            <a:ahLst/>
            <a:cxnLst/>
            <a:rect l="l" t="t" r="r" b="b"/>
            <a:pathLst>
              <a:path w="1715770" h="272414">
                <a:moveTo>
                  <a:pt x="0" y="0"/>
                </a:moveTo>
                <a:lnTo>
                  <a:pt x="1715223" y="0"/>
                </a:lnTo>
                <a:lnTo>
                  <a:pt x="1715223" y="272114"/>
                </a:lnTo>
                <a:lnTo>
                  <a:pt x="0" y="272114"/>
                </a:lnTo>
                <a:lnTo>
                  <a:pt x="0" y="0"/>
                </a:lnTo>
                <a:close/>
              </a:path>
            </a:pathLst>
          </a:custGeom>
          <a:solidFill>
            <a:srgbClr val="FDE9D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3385121" y="7953578"/>
            <a:ext cx="855344" cy="203835"/>
          </a:xfrm>
          <a:custGeom>
            <a:avLst/>
            <a:gdLst/>
            <a:ahLst/>
            <a:cxnLst/>
            <a:rect l="l" t="t" r="r" b="b"/>
            <a:pathLst>
              <a:path w="855345" h="203834">
                <a:moveTo>
                  <a:pt x="0" y="0"/>
                </a:moveTo>
                <a:lnTo>
                  <a:pt x="855217" y="0"/>
                </a:lnTo>
                <a:lnTo>
                  <a:pt x="855217" y="203338"/>
                </a:lnTo>
                <a:lnTo>
                  <a:pt x="0" y="203338"/>
                </a:lnTo>
                <a:lnTo>
                  <a:pt x="0" y="0"/>
                </a:lnTo>
                <a:close/>
              </a:path>
            </a:pathLst>
          </a:custGeom>
          <a:solidFill>
            <a:srgbClr val="DAED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795547" y="1072972"/>
            <a:ext cx="6036163" cy="3396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791061" y="1068476"/>
            <a:ext cx="6045200" cy="349250"/>
          </a:xfrm>
          <a:custGeom>
            <a:avLst/>
            <a:gdLst/>
            <a:ahLst/>
            <a:cxnLst/>
            <a:rect l="l" t="t" r="r" b="b"/>
            <a:pathLst>
              <a:path w="6045200" h="349250">
                <a:moveTo>
                  <a:pt x="5985671" y="0"/>
                </a:moveTo>
                <a:lnTo>
                  <a:pt x="0" y="0"/>
                </a:lnTo>
                <a:lnTo>
                  <a:pt x="0" y="289115"/>
                </a:lnTo>
                <a:lnTo>
                  <a:pt x="58834" y="348665"/>
                </a:lnTo>
                <a:lnTo>
                  <a:pt x="6045132" y="348665"/>
                </a:lnTo>
                <a:lnTo>
                  <a:pt x="6045132" y="344182"/>
                </a:lnTo>
                <a:lnTo>
                  <a:pt x="6036166" y="344182"/>
                </a:lnTo>
                <a:lnTo>
                  <a:pt x="6036166" y="341033"/>
                </a:lnTo>
                <a:lnTo>
                  <a:pt x="63898" y="341033"/>
                </a:lnTo>
                <a:lnTo>
                  <a:pt x="60707" y="339699"/>
                </a:lnTo>
                <a:lnTo>
                  <a:pt x="62581" y="339699"/>
                </a:lnTo>
                <a:lnTo>
                  <a:pt x="10799" y="287274"/>
                </a:lnTo>
                <a:lnTo>
                  <a:pt x="8970" y="287274"/>
                </a:lnTo>
                <a:lnTo>
                  <a:pt x="7675" y="284111"/>
                </a:lnTo>
                <a:lnTo>
                  <a:pt x="8970" y="284111"/>
                </a:lnTo>
                <a:lnTo>
                  <a:pt x="8970" y="8978"/>
                </a:lnTo>
                <a:lnTo>
                  <a:pt x="4485" y="8978"/>
                </a:lnTo>
                <a:lnTo>
                  <a:pt x="8970" y="4495"/>
                </a:lnTo>
                <a:lnTo>
                  <a:pt x="5990206" y="4495"/>
                </a:lnTo>
                <a:lnTo>
                  <a:pt x="5985671" y="0"/>
                </a:lnTo>
                <a:close/>
              </a:path>
              <a:path w="6045200" h="349250">
                <a:moveTo>
                  <a:pt x="6036166" y="62686"/>
                </a:moveTo>
                <a:lnTo>
                  <a:pt x="6036166" y="344182"/>
                </a:lnTo>
                <a:lnTo>
                  <a:pt x="6040649" y="339699"/>
                </a:lnTo>
                <a:lnTo>
                  <a:pt x="6045132" y="339699"/>
                </a:lnTo>
                <a:lnTo>
                  <a:pt x="6045132" y="63995"/>
                </a:lnTo>
                <a:lnTo>
                  <a:pt x="6037487" y="63995"/>
                </a:lnTo>
                <a:lnTo>
                  <a:pt x="6036166" y="62686"/>
                </a:lnTo>
                <a:close/>
              </a:path>
              <a:path w="6045200" h="349250">
                <a:moveTo>
                  <a:pt x="6045132" y="339699"/>
                </a:moveTo>
                <a:lnTo>
                  <a:pt x="6040649" y="339699"/>
                </a:lnTo>
                <a:lnTo>
                  <a:pt x="6036166" y="344182"/>
                </a:lnTo>
                <a:lnTo>
                  <a:pt x="6045132" y="344182"/>
                </a:lnTo>
                <a:lnTo>
                  <a:pt x="6045132" y="339699"/>
                </a:lnTo>
                <a:close/>
              </a:path>
              <a:path w="6045200" h="349250">
                <a:moveTo>
                  <a:pt x="62581" y="339699"/>
                </a:moveTo>
                <a:lnTo>
                  <a:pt x="60707" y="339699"/>
                </a:lnTo>
                <a:lnTo>
                  <a:pt x="63898" y="341033"/>
                </a:lnTo>
                <a:lnTo>
                  <a:pt x="62581" y="339699"/>
                </a:lnTo>
                <a:close/>
              </a:path>
              <a:path w="6045200" h="349250">
                <a:moveTo>
                  <a:pt x="6036166" y="339699"/>
                </a:moveTo>
                <a:lnTo>
                  <a:pt x="62581" y="339699"/>
                </a:lnTo>
                <a:lnTo>
                  <a:pt x="63898" y="341033"/>
                </a:lnTo>
                <a:lnTo>
                  <a:pt x="6036166" y="341033"/>
                </a:lnTo>
                <a:lnTo>
                  <a:pt x="6036166" y="339699"/>
                </a:lnTo>
                <a:close/>
              </a:path>
              <a:path w="6045200" h="349250">
                <a:moveTo>
                  <a:pt x="7675" y="284111"/>
                </a:moveTo>
                <a:lnTo>
                  <a:pt x="8970" y="287274"/>
                </a:lnTo>
                <a:lnTo>
                  <a:pt x="8970" y="285421"/>
                </a:lnTo>
                <a:lnTo>
                  <a:pt x="7675" y="284111"/>
                </a:lnTo>
                <a:close/>
              </a:path>
              <a:path w="6045200" h="349250">
                <a:moveTo>
                  <a:pt x="8970" y="285421"/>
                </a:moveTo>
                <a:lnTo>
                  <a:pt x="8970" y="287274"/>
                </a:lnTo>
                <a:lnTo>
                  <a:pt x="10799" y="287274"/>
                </a:lnTo>
                <a:lnTo>
                  <a:pt x="8970" y="285421"/>
                </a:lnTo>
                <a:close/>
              </a:path>
              <a:path w="6045200" h="349250">
                <a:moveTo>
                  <a:pt x="8970" y="284111"/>
                </a:moveTo>
                <a:lnTo>
                  <a:pt x="7675" y="284111"/>
                </a:lnTo>
                <a:lnTo>
                  <a:pt x="8970" y="285421"/>
                </a:lnTo>
                <a:lnTo>
                  <a:pt x="8970" y="284111"/>
                </a:lnTo>
                <a:close/>
              </a:path>
              <a:path w="6045200" h="349250">
                <a:moveTo>
                  <a:pt x="6036166" y="60807"/>
                </a:moveTo>
                <a:lnTo>
                  <a:pt x="6036166" y="62686"/>
                </a:lnTo>
                <a:lnTo>
                  <a:pt x="6037487" y="63995"/>
                </a:lnTo>
                <a:lnTo>
                  <a:pt x="6036166" y="60807"/>
                </a:lnTo>
                <a:close/>
              </a:path>
              <a:path w="6045200" h="349250">
                <a:moveTo>
                  <a:pt x="6045132" y="60807"/>
                </a:moveTo>
                <a:lnTo>
                  <a:pt x="6036166" y="60807"/>
                </a:lnTo>
                <a:lnTo>
                  <a:pt x="6037487" y="63995"/>
                </a:lnTo>
                <a:lnTo>
                  <a:pt x="6045132" y="63995"/>
                </a:lnTo>
                <a:lnTo>
                  <a:pt x="6045132" y="60807"/>
                </a:lnTo>
                <a:close/>
              </a:path>
              <a:path w="6045200" h="349250">
                <a:moveTo>
                  <a:pt x="5980667" y="7670"/>
                </a:moveTo>
                <a:lnTo>
                  <a:pt x="6036166" y="62686"/>
                </a:lnTo>
                <a:lnTo>
                  <a:pt x="6036166" y="60807"/>
                </a:lnTo>
                <a:lnTo>
                  <a:pt x="6045132" y="60807"/>
                </a:lnTo>
                <a:lnTo>
                  <a:pt x="6045132" y="58940"/>
                </a:lnTo>
                <a:lnTo>
                  <a:pt x="5994729" y="8978"/>
                </a:lnTo>
                <a:lnTo>
                  <a:pt x="5983829" y="8978"/>
                </a:lnTo>
                <a:lnTo>
                  <a:pt x="5980667" y="7670"/>
                </a:lnTo>
                <a:close/>
              </a:path>
              <a:path w="6045200" h="349250">
                <a:moveTo>
                  <a:pt x="8970" y="4495"/>
                </a:moveTo>
                <a:lnTo>
                  <a:pt x="4485" y="8978"/>
                </a:lnTo>
                <a:lnTo>
                  <a:pt x="8970" y="8978"/>
                </a:lnTo>
                <a:lnTo>
                  <a:pt x="8970" y="4495"/>
                </a:lnTo>
                <a:close/>
              </a:path>
              <a:path w="6045200" h="349250">
                <a:moveTo>
                  <a:pt x="5990206" y="4495"/>
                </a:moveTo>
                <a:lnTo>
                  <a:pt x="8970" y="4495"/>
                </a:lnTo>
                <a:lnTo>
                  <a:pt x="8970" y="8978"/>
                </a:lnTo>
                <a:lnTo>
                  <a:pt x="5981987" y="8978"/>
                </a:lnTo>
                <a:lnTo>
                  <a:pt x="5980667" y="7670"/>
                </a:lnTo>
                <a:lnTo>
                  <a:pt x="5993409" y="7670"/>
                </a:lnTo>
                <a:lnTo>
                  <a:pt x="5990206" y="4495"/>
                </a:lnTo>
                <a:close/>
              </a:path>
              <a:path w="6045200" h="349250">
                <a:moveTo>
                  <a:pt x="5993409" y="7670"/>
                </a:moveTo>
                <a:lnTo>
                  <a:pt x="5980667" y="7670"/>
                </a:lnTo>
                <a:lnTo>
                  <a:pt x="5983829" y="8978"/>
                </a:lnTo>
                <a:lnTo>
                  <a:pt x="5994729" y="8978"/>
                </a:lnTo>
                <a:lnTo>
                  <a:pt x="5993409" y="7670"/>
                </a:lnTo>
                <a:close/>
              </a:path>
            </a:pathLst>
          </a:custGeom>
          <a:solidFill>
            <a:srgbClr val="8064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1" Type="http://schemas.openxmlformats.org/officeDocument/2006/relationships/slideLayout" Target="../slideLayouts/slideLayout5.xml"/><Relationship Id="rId10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2027" y="1093734"/>
            <a:ext cx="3470275" cy="283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defTabSz="-635">
              <a:lnSpc>
                <a:spcPct val="100000"/>
              </a:lnSpc>
              <a:spcBef>
                <a:spcPts val="95"/>
              </a:spcBef>
              <a:tabLst>
                <a:tab pos="1734820" algn="l"/>
                <a:tab pos="2595880" algn="l"/>
              </a:tabLst>
            </a:pPr>
            <a:r>
              <a:rPr sz="1700" b="1" spc="-5" dirty="0">
                <a:solidFill>
                  <a:srgbClr val="16365D"/>
                </a:solidFill>
                <a:latin typeface="Yu Gothic" panose="020B0400000000000000" charset="-128"/>
                <a:cs typeface="Yu Gothic" panose="020B0400000000000000" charset="-128"/>
              </a:rPr>
              <a:t>新北市莊敬高職	音樂科	課程地圖</a:t>
            </a:r>
            <a:endParaRPr sz="1700">
              <a:latin typeface="Yu Gothic" panose="020B0400000000000000" charset="-128"/>
              <a:cs typeface="Yu Gothic" panose="020B0400000000000000" charset="-128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94478" y="1165500"/>
            <a:ext cx="1389380" cy="1936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00" b="1" spc="-20" dirty="0">
                <a:solidFill>
                  <a:srgbClr val="16365D"/>
                </a:solidFill>
                <a:latin typeface="Yu Gothic" panose="020B0400000000000000" charset="-128"/>
                <a:cs typeface="Yu Gothic" panose="020B0400000000000000" charset="-128"/>
              </a:rPr>
              <a:t>(</a:t>
            </a:r>
            <a:r>
              <a:rPr sz="1100" b="1" spc="-20" dirty="0" smtClean="0">
                <a:solidFill>
                  <a:srgbClr val="16365D"/>
                </a:solidFill>
                <a:latin typeface="Yu Gothic" panose="020B0400000000000000" charset="-128"/>
                <a:cs typeface="Yu Gothic" panose="020B0400000000000000" charset="-128"/>
              </a:rPr>
              <a:t>1</a:t>
            </a:r>
            <a:r>
              <a:rPr lang="en-US" altLang="zh-TW" sz="1100" b="1" spc="-20" dirty="0" smtClean="0">
                <a:solidFill>
                  <a:srgbClr val="16365D"/>
                </a:solidFill>
                <a:latin typeface="Yu Gothic" panose="020B0400000000000000" charset="-128"/>
                <a:cs typeface="Yu Gothic" panose="020B0400000000000000" charset="-128"/>
              </a:rPr>
              <a:t>14</a:t>
            </a:r>
            <a:r>
              <a:rPr sz="1100" b="1" spc="30" dirty="0" smtClean="0">
                <a:solidFill>
                  <a:srgbClr val="16365D"/>
                </a:solidFill>
                <a:latin typeface="Yu Gothic" panose="020B0400000000000000" charset="-128"/>
                <a:cs typeface="Yu Gothic" panose="020B0400000000000000" charset="-128"/>
              </a:rPr>
              <a:t>學年度新生適</a:t>
            </a:r>
            <a:r>
              <a:rPr sz="1100" b="1" spc="25" dirty="0" smtClean="0">
                <a:solidFill>
                  <a:srgbClr val="16365D"/>
                </a:solidFill>
                <a:latin typeface="Yu Gothic" panose="020B0400000000000000" charset="-128"/>
                <a:cs typeface="Yu Gothic" panose="020B0400000000000000" charset="-128"/>
              </a:rPr>
              <a:t>用</a:t>
            </a:r>
            <a:r>
              <a:rPr sz="1100" b="1" spc="120" dirty="0">
                <a:solidFill>
                  <a:srgbClr val="16365D"/>
                </a:solidFill>
                <a:latin typeface="Yu Gothic" panose="020B0400000000000000" charset="-128"/>
                <a:cs typeface="Yu Gothic" panose="020B0400000000000000" charset="-128"/>
              </a:rPr>
              <a:t>)</a:t>
            </a:r>
            <a:endParaRPr sz="1100" dirty="0">
              <a:latin typeface="Yu Gothic" panose="020B0400000000000000" charset="-128"/>
              <a:cs typeface="Yu Gothic" panose="020B0400000000000000" charset="-128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03403" y="1483755"/>
            <a:ext cx="5986798" cy="713351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35000" y="2841218"/>
            <a:ext cx="845185" cy="542925"/>
          </a:xfrm>
          <a:custGeom>
            <a:avLst/>
            <a:gdLst/>
            <a:ahLst/>
            <a:cxnLst/>
            <a:rect l="l" t="t" r="r" b="b"/>
            <a:pathLst>
              <a:path w="845185" h="542925">
                <a:moveTo>
                  <a:pt x="4819" y="0"/>
                </a:moveTo>
                <a:lnTo>
                  <a:pt x="0" y="7569"/>
                </a:lnTo>
                <a:lnTo>
                  <a:pt x="840268" y="542823"/>
                </a:lnTo>
                <a:lnTo>
                  <a:pt x="845082" y="535254"/>
                </a:lnTo>
                <a:lnTo>
                  <a:pt x="4819" y="0"/>
                </a:lnTo>
                <a:close/>
              </a:path>
            </a:pathLst>
          </a:custGeom>
          <a:solidFill>
            <a:srgbClr val="16365D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03910" y="2816225"/>
          <a:ext cx="5994400" cy="5403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840"/>
                <a:gridCol w="475615"/>
                <a:gridCol w="857250"/>
                <a:gridCol w="859790"/>
                <a:gridCol w="855345"/>
                <a:gridCol w="860425"/>
                <a:gridCol w="858520"/>
                <a:gridCol w="856615"/>
              </a:tblGrid>
              <a:tr h="280670">
                <a:tc rowSpan="2" gridSpan="2">
                  <a:txBody>
                    <a:bodyPr/>
                    <a:lstStyle/>
                    <a:p>
                      <a:pPr marL="524510">
                        <a:lnSpc>
                          <a:spcPts val="1135"/>
                        </a:lnSpc>
                        <a:spcBef>
                          <a:spcPts val="385"/>
                        </a:spcBef>
                      </a:pPr>
                      <a:r>
                        <a:rPr sz="950" b="1" dirty="0">
                          <a:solidFill>
                            <a:srgbClr val="1F497C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授課</a:t>
                      </a:r>
                      <a:endParaRPr sz="950" dirty="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  <a:p>
                      <a:pPr marL="133350" defTabSz="-635">
                        <a:lnSpc>
                          <a:spcPts val="1135"/>
                        </a:lnSpc>
                        <a:tabLst>
                          <a:tab pos="524510" algn="l"/>
                        </a:tabLst>
                      </a:pPr>
                      <a:r>
                        <a:rPr sz="1425" b="1" baseline="-20000" dirty="0">
                          <a:solidFill>
                            <a:srgbClr val="1F497C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課程	</a:t>
                      </a:r>
                      <a:r>
                        <a:rPr sz="950" b="1" dirty="0">
                          <a:solidFill>
                            <a:srgbClr val="1F497C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年級</a:t>
                      </a:r>
                      <a:endParaRPr sz="950" dirty="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  <a:p>
                      <a:pPr marL="1333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50" b="1" spc="-10" dirty="0">
                          <a:solidFill>
                            <a:srgbClr val="1F497C"/>
                          </a:solidFill>
                          <a:latin typeface="Yu Gothic" panose="020B0400000000000000" charset="-128"/>
                          <a:cs typeface="Yu Gothic" panose="020B0400000000000000" charset="-128"/>
                        </a:rPr>
                        <a:t>類別</a:t>
                      </a:r>
                      <a:endParaRPr sz="950" dirty="0">
                        <a:latin typeface="Yu Gothic" panose="020B0400000000000000" charset="-128"/>
                        <a:cs typeface="Yu Gothic" panose="020B0400000000000000" charset="-128"/>
                      </a:endParaRPr>
                    </a:p>
                  </a:txBody>
                  <a:tcPr marL="0" marR="0" marT="4889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</a:tcPr>
                </a:tc>
                <a:tc rowSpan="2"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 panose="02010600030101010101" charset="-122"/>
                          <a:cs typeface="SimSun" panose="02010600030101010101" charset="-122"/>
                        </a:rPr>
                        <a:t>一年級</a:t>
                      </a:r>
                      <a:endParaRPr sz="950">
                        <a:latin typeface="SimSun" panose="02010600030101010101" charset="-122"/>
                        <a:cs typeface="SimSun" panose="02010600030101010101" charset="-122"/>
                      </a:endParaRPr>
                    </a:p>
                  </a:txBody>
                  <a:tcPr marL="0" marR="0" marT="66040" marB="0">
                    <a:lnL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8"/>
                    </a:solidFill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 panose="02010600030101010101" charset="-122"/>
                          <a:cs typeface="SimSun" panose="02010600030101010101" charset="-122"/>
                        </a:rPr>
                        <a:t>二年級</a:t>
                      </a:r>
                      <a:endParaRPr sz="950" dirty="0">
                        <a:latin typeface="SimSun" panose="02010600030101010101" charset="-122"/>
                        <a:cs typeface="SimSun" panose="02010600030101010101" charset="-122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 panose="02010600030101010101" charset="-122"/>
                          <a:cs typeface="SimSun" panose="02010600030101010101" charset="-122"/>
                        </a:rPr>
                        <a:t>三年級</a:t>
                      </a:r>
                      <a:endParaRPr sz="950">
                        <a:latin typeface="SimSun" panose="02010600030101010101" charset="-122"/>
                        <a:cs typeface="SimSun" panose="02010600030101010101" charset="-122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 hMerge="1">
                  <a:tcPr marL="0" marR="0" marT="0" marB="0"/>
                </a:tc>
              </a:tr>
              <a:tr h="278765">
                <a:tc vMerge="1" gridSpan="2">
                  <a:tcPr marL="0" marR="0" marT="4889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3810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</a:tcPr>
                </a:tc>
                <a:tc vMerge="1"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 panose="02010600030101010101" charset="-122"/>
                          <a:cs typeface="SimSun" panose="02010600030101010101" charset="-122"/>
                        </a:rPr>
                        <a:t>上學期</a:t>
                      </a:r>
                      <a:endParaRPr sz="950">
                        <a:latin typeface="SimSun" panose="02010600030101010101" charset="-122"/>
                        <a:cs typeface="SimSun" panose="02010600030101010101" charset="-122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955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 panose="02010600030101010101" charset="-122"/>
                          <a:cs typeface="SimSun" panose="02010600030101010101" charset="-122"/>
                        </a:rPr>
                        <a:t>下學期</a:t>
                      </a:r>
                      <a:endParaRPr sz="950">
                        <a:latin typeface="SimSun" panose="02010600030101010101" charset="-122"/>
                        <a:cs typeface="SimSun" panose="02010600030101010101" charset="-122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 panose="02010600030101010101" charset="-122"/>
                          <a:cs typeface="SimSun" panose="02010600030101010101" charset="-122"/>
                        </a:rPr>
                        <a:t>上學期</a:t>
                      </a:r>
                      <a:endParaRPr sz="950">
                        <a:latin typeface="SimSun" panose="02010600030101010101" charset="-122"/>
                        <a:cs typeface="SimSun" panose="02010600030101010101" charset="-122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955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 panose="02010600030101010101" charset="-122"/>
                          <a:cs typeface="SimSun" panose="02010600030101010101" charset="-122"/>
                        </a:rPr>
                        <a:t>下學期</a:t>
                      </a:r>
                      <a:endParaRPr sz="950">
                        <a:latin typeface="SimSun" panose="02010600030101010101" charset="-122"/>
                        <a:cs typeface="SimSun" panose="02010600030101010101" charset="-122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955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 panose="02010600030101010101" charset="-122"/>
                          <a:cs typeface="SimSun" panose="02010600030101010101" charset="-122"/>
                        </a:rPr>
                        <a:t>上學期</a:t>
                      </a:r>
                      <a:endParaRPr sz="950">
                        <a:latin typeface="SimSun" panose="02010600030101010101" charset="-122"/>
                        <a:cs typeface="SimSun" panose="02010600030101010101" charset="-122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50" b="1" spc="-15" dirty="0">
                          <a:solidFill>
                            <a:srgbClr val="16365D"/>
                          </a:solidFill>
                          <a:latin typeface="SimSun" panose="02010600030101010101" charset="-122"/>
                          <a:cs typeface="SimSun" panose="02010600030101010101" charset="-122"/>
                        </a:rPr>
                        <a:t>下學期</a:t>
                      </a:r>
                      <a:endParaRPr sz="950">
                        <a:latin typeface="SimSun" panose="02010600030101010101" charset="-122"/>
                        <a:cs typeface="SimSun" panose="02010600030101010101" charset="-122"/>
                      </a:endParaRPr>
                    </a:p>
                  </a:txBody>
                  <a:tcPr marL="0" marR="0" marT="66040" marB="0">
                    <a:lnL w="6350">
                      <a:solidFill>
                        <a:srgbClr val="366091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366091"/>
                      </a:solidFill>
                      <a:prstDash val="solid"/>
                    </a:lnB>
                    <a:solidFill>
                      <a:srgbClr val="FDE9D8"/>
                    </a:solidFill>
                  </a:tcPr>
                </a:tc>
              </a:tr>
              <a:tr h="94869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部定一般科目</a:t>
                      </a:r>
                      <a:endParaRPr sz="75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國語文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英語文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本土語言</a:t>
                      </a:r>
                      <a:r>
                        <a:rPr lang="en-US" altLang="zh-TW" sz="55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/</a:t>
                      </a:r>
                      <a:r>
                        <a:rPr lang="zh-TW" altLang="en-US" sz="55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臺灣</a:t>
                      </a: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手語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數學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marR="325120" indent="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公民與社會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marR="325120" indent="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音樂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marR="325120" indent="0" algn="just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法律與生活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</a:t>
                      </a:r>
                      <a:endParaRPr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marR="325120" indent="0" algn="just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健康與護理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marR="325120" indent="0" algn="just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indent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全民國防教育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(1)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  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uFillTx/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sz="550" dirty="0" smtClean="0">
                        <a:solidFill>
                          <a:schemeClr val="tx1"/>
                        </a:solidFill>
                        <a:uFillTx/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36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國語文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英語文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本土語言</a:t>
                      </a:r>
                      <a:r>
                        <a:rPr lang="en-US" altLang="zh-TW" sz="55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/</a:t>
                      </a:r>
                      <a:r>
                        <a:rPr lang="zh-TW" altLang="en-US" sz="55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臺灣</a:t>
                      </a: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手語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數學</a:t>
                      </a:r>
                      <a:r>
                        <a:rPr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 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r>
                        <a:rPr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 </a:t>
                      </a:r>
                      <a:endParaRPr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325120" indent="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公民與社會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(1)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325120" indent="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藝術生活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r>
                        <a:rPr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 </a:t>
                      </a:r>
                      <a:endParaRPr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325120" indent="0" algn="just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資訊科技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325120" indent="0" algn="just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健康與護理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325120" indent="0" algn="just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體育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indent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全民國防教育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(1)</a:t>
                      </a:r>
                      <a:r>
                        <a:rPr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  </a:t>
                      </a:r>
                      <a:endParaRPr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國語文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英語文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歷史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物理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(1)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體育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國語文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英語文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地理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物理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(1)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體育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國語文</a:t>
                      </a:r>
                      <a:r>
                        <a:rPr lang="en-US"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英語文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生物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(1)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體育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國語文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sz="550" dirty="0" err="1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英語文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生物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(1)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85725" marR="468630" indent="0" algn="just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體育</a:t>
                      </a:r>
                      <a:r>
                        <a:rPr lang="en-US" altLang="zh-TW" sz="550" dirty="0" smtClean="0"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550" dirty="0" smtClean="0"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  <a:sym typeface="+mn-ea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366091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235585">
                <a:tc gridSpan="2"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部定專業科目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6921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藝術概論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藝術概論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2385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60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藝術欣賞</a:t>
                      </a:r>
                      <a:r>
                        <a:rPr lang="en-US" altLang="zh-TW" sz="60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60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lang="en-US" sz="60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2385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60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藝術與科技</a:t>
                      </a:r>
                      <a:r>
                        <a:rPr lang="en-US" altLang="zh-TW" sz="60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28295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60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藝術欣賞</a:t>
                      </a:r>
                      <a:r>
                        <a:rPr lang="en-US" altLang="zh-TW" sz="60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60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lang="en-US" sz="60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28295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60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藝術與科技</a:t>
                      </a:r>
                      <a:r>
                        <a:rPr lang="en-US" altLang="zh-TW" sz="60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</a:tr>
              <a:tr h="1657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solidFill>
                      <a:srgbClr val="C1D49A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展演實務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展演實務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音樂展演實務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音樂展演實務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音樂展演實務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音樂展演實務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302895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部定</a:t>
                      </a: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實習科目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2540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L="64135" marR="55880" algn="just">
                        <a:lnSpc>
                          <a:spcPts val="900"/>
                        </a:lnSpc>
                        <a:spcBef>
                          <a:spcPts val="10"/>
                        </a:spcBef>
                      </a:pPr>
                      <a:r>
                        <a:rPr sz="750" b="1" spc="90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音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樂</a:t>
                      </a:r>
                      <a:r>
                        <a:rPr sz="750" b="1" spc="90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藝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術 </a:t>
                      </a:r>
                      <a:r>
                        <a:rPr lang="zh-TW"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技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能領域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12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音樂基礎實務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60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音樂基礎實務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endParaRPr sz="600" spc="15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音樂基礎實務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endParaRPr sz="600" spc="15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音樂基礎實務</a:t>
                      </a:r>
                      <a:r>
                        <a:rPr lang="en-US" altLang="zh-TW" sz="60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60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sz="600" dirty="0" smtClean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音樂創作基礎實務</a:t>
                      </a:r>
                      <a:r>
                        <a:rPr lang="en-US" altLang="zh-TW" sz="60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(4)</a:t>
                      </a:r>
                      <a:r>
                        <a:rPr sz="600" spc="-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音樂創作基礎實務</a:t>
                      </a:r>
                      <a:r>
                        <a:rPr lang="en-US" altLang="zh-TW" sz="600" spc="-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(4)</a:t>
                      </a:r>
                      <a:r>
                        <a:rPr sz="6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60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285115">
                <a:tc rowSpan="2"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43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校訂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一般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科目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55244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0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必</a:t>
                      </a:r>
                      <a:endParaRPr sz="75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26034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204470">
                <a:tc vMerge="1">
                  <a:tcPr marL="0" marR="0" marT="55244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選</a:t>
                      </a:r>
                      <a:endParaRPr sz="75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B1A0C6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aseline="0" dirty="0" smtClean="0">
                          <a:latin typeface="Times New Roman" panose="02020603050405020304"/>
                          <a:cs typeface="Times New Roman" panose="02020603050405020304"/>
                        </a:rPr>
                        <a:t>   英文作文</a:t>
                      </a:r>
                      <a:r>
                        <a:rPr lang="en-US" altLang="zh-TW" sz="600" baseline="0" dirty="0" smtClean="0"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aseline="0" dirty="0" smtClean="0">
                          <a:latin typeface="Times New Roman" panose="02020603050405020304"/>
                          <a:cs typeface="Times New Roman" panose="02020603050405020304"/>
                        </a:rPr>
                        <a:t>    英文作文</a:t>
                      </a:r>
                      <a:r>
                        <a:rPr lang="en-US" altLang="zh-TW" sz="600" baseline="0" dirty="0" smtClean="0"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aseline="0" dirty="0" smtClean="0">
                          <a:latin typeface="Times New Roman" panose="02020603050405020304"/>
                          <a:cs typeface="Times New Roman" panose="02020603050405020304"/>
                        </a:rPr>
                        <a:t>   英文作文</a:t>
                      </a:r>
                      <a:r>
                        <a:rPr lang="en-US" altLang="zh-TW" sz="600" baseline="0" dirty="0" smtClean="0"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aseline="0" dirty="0" smtClean="0">
                          <a:latin typeface="Times New Roman" panose="02020603050405020304"/>
                          <a:cs typeface="Times New Roman" panose="02020603050405020304"/>
                        </a:rPr>
                        <a:t>    英文作文</a:t>
                      </a:r>
                      <a:r>
                        <a:rPr lang="en-US" altLang="zh-TW" sz="600" baseline="0" dirty="0" smtClean="0"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23558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校訂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專業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科目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必</a:t>
                      </a:r>
                      <a:endParaRPr sz="75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6985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marL="158115" algn="l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</a:rPr>
                        <a:t>    職場英文</a:t>
                      </a:r>
                      <a:r>
                        <a:rPr lang="en-US" altLang="zh-TW" sz="6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</a:rPr>
                        <a:t>(2)</a:t>
                      </a:r>
                      <a:endParaRPr sz="600" baseline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 anchor="ctr" anchorCtr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158115" algn="l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6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</a:rPr>
                        <a:t> 職場英文</a:t>
                      </a:r>
                      <a:r>
                        <a:rPr lang="en-US" altLang="zh-TW" sz="600" baseline="0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</a:rPr>
                        <a:t>(2)</a:t>
                      </a:r>
                      <a:endParaRPr sz="600" baseline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</a:endParaRPr>
                    </a:p>
                  </a:txBody>
                  <a:tcPr marL="0" marR="0" marT="0" marB="0" anchor="ctr" anchorCtr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158115" algn="l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600" spc="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和聲學</a:t>
                      </a:r>
                      <a:r>
                        <a:rPr lang="en-US" altLang="zh-TW" sz="600" spc="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sz="600" spc="15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 marL="0" marR="0" marT="43180" marB="0" anchor="ctr" anchorCtr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158115" algn="l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600" spc="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和聲學</a:t>
                      </a:r>
                      <a:r>
                        <a:rPr lang="en-US" altLang="zh-TW" sz="600" spc="-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(2)</a:t>
                      </a:r>
                      <a:endParaRPr sz="6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 marL="0" marR="0" marT="43180" marB="0" anchor="ctr" anchorCtr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</a:tr>
              <a:tr h="270510">
                <a:tc vMerge="1"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選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D89593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85725" algn="l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2DADA"/>
                    </a:solidFill>
                  </a:tcPr>
                </a:tc>
              </a:tr>
              <a:tr h="3962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校訂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實習</a:t>
                      </a:r>
                      <a:endParaRPr lang="en-US" sz="750" b="1" dirty="0" smtClean="0">
                        <a:solidFill>
                          <a:srgbClr val="16365D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科目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09855" algn="r">
                        <a:lnSpc>
                          <a:spcPct val="100000"/>
                        </a:lnSpc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必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381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55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64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indent="0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indent="0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indent="0" defTabSz="914400" eaLnBrk="1" fontAlgn="auto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55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專題實作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r>
                        <a:rPr sz="550" spc="-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lang="en-US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55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專題實作</a:t>
                      </a:r>
                      <a:r>
                        <a:rPr lang="en-US" altLang="zh-TW" sz="550" spc="-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550" spc="-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副修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55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主修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lang="en-US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300990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合奏</a:t>
                      </a:r>
                      <a:r>
                        <a:rPr lang="en-US" altLang="zh-TW"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178435">
                <a:tc vMerge="1">
                  <a:tcPr marL="0" marR="0" marT="381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marR="10985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選</a:t>
                      </a:r>
                      <a:endParaRPr sz="75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49A"/>
                    </a:solidFill>
                  </a:tcPr>
                </a:tc>
                <a:tc>
                  <a:txBody>
                    <a:bodyPr/>
                    <a:lstStyle/>
                    <a:p>
                      <a:pPr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>
                        <a:solidFill>
                          <a:schemeClr val="tx1"/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>
                        <a:solidFill>
                          <a:schemeClr val="tx1"/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55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錄音與音效實習</a:t>
                      </a:r>
                      <a:r>
                        <a:rPr lang="en-US" altLang="zh-TW" sz="550" spc="-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55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數位音樂編曲製作</a:t>
                      </a:r>
                      <a:r>
                        <a:rPr lang="en-US" altLang="zh-TW" sz="550" spc="-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55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錄音混音技術實務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spc="-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55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  <a:tc>
                  <a:txBody>
                    <a:bodyPr/>
                    <a:lstStyle/>
                    <a:p>
                      <a:pPr marL="85725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550" spc="15" dirty="0" err="1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聲音與配樂實習</a:t>
                      </a:r>
                      <a:r>
                        <a:rPr lang="en-US" altLang="zh-TW" sz="550" spc="15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spc="-5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55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E9F0DD"/>
                    </a:solidFill>
                  </a:tcPr>
                </a:tc>
              </a:tr>
              <a:tr h="54229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88900" marR="82550">
                        <a:lnSpc>
                          <a:spcPct val="100000"/>
                        </a:lnSpc>
                      </a:pPr>
                      <a:r>
                        <a:rPr sz="750" b="1" dirty="0" err="1" smtClean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多元</a:t>
                      </a:r>
                      <a:r>
                        <a:rPr sz="750" b="1" dirty="0" smtClean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選修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127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35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同科 單班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82880" algn="just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550" b="1" spc="15" dirty="0" err="1" smtClean="0">
                          <a:solidFill>
                            <a:schemeClr val="accent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管弦樂演奏實習</a:t>
                      </a:r>
                      <a:r>
                        <a:rPr lang="en-US" altLang="zh-TW" sz="550" b="1" spc="15" dirty="0" smtClean="0">
                          <a:solidFill>
                            <a:schemeClr val="accent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50" b="1" spc="15" dirty="0" smtClean="0">
                        <a:solidFill>
                          <a:schemeClr val="accent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182880" algn="just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550" b="1" spc="15" dirty="0" err="1" smtClean="0">
                          <a:solidFill>
                            <a:schemeClr val="accent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樂器維修和製作</a:t>
                      </a:r>
                      <a:r>
                        <a:rPr lang="en-US" altLang="zh-TW" sz="550" b="1" spc="15" dirty="0" smtClean="0">
                          <a:solidFill>
                            <a:schemeClr val="accent1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b="1" spc="15" dirty="0" smtClean="0">
                          <a:solidFill>
                            <a:srgbClr val="009900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sz="550" b="1" spc="15" dirty="0" smtClean="0">
                        <a:solidFill>
                          <a:srgbClr val="009900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182880" algn="just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500" b="1" spc="15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畢業製作</a:t>
                      </a:r>
                      <a:r>
                        <a:rPr lang="en-US" altLang="zh-TW" sz="500" b="1" spc="-5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00" b="1" spc="-5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500" b="1" spc="15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肢體與聲音創作實</a:t>
                      </a:r>
                      <a:r>
                        <a:rPr lang="zh-TW" sz="500" b="1" spc="15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務</a:t>
                      </a:r>
                      <a:r>
                        <a:rPr lang="en-US" altLang="zh-TW" sz="500" b="1" spc="15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500" b="1" spc="15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     </a:t>
                      </a:r>
                      <a:r>
                        <a:rPr lang="zh-TW" altLang="en-US" sz="5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原住民族語文</a:t>
                      </a:r>
                      <a:r>
                        <a:rPr lang="en-US" altLang="zh-TW" sz="5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lang="en-US" altLang="zh-TW" sz="5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85725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550" spc="-5" dirty="0">
                          <a:solidFill>
                            <a:srgbClr val="FF3399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550" dirty="0">
                          <a:solidFill>
                            <a:srgbClr val="FF3399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82880" algn="just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550" b="1" spc="15" dirty="0" err="1" smtClean="0">
                          <a:solidFill>
                            <a:schemeClr val="accent1"/>
                          </a:solidFill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管弦樂演奏實習</a:t>
                      </a:r>
                      <a:r>
                        <a:rPr lang="en-US" altLang="zh-TW" sz="550" b="1" spc="15" dirty="0" smtClean="0">
                          <a:solidFill>
                            <a:schemeClr val="accent1"/>
                          </a:solidFill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550" b="1" spc="15" dirty="0" smtClean="0">
                        <a:solidFill>
                          <a:schemeClr val="accent1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182880" algn="just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550" b="1" spc="15" dirty="0" err="1" smtClean="0">
                          <a:solidFill>
                            <a:schemeClr val="accent1"/>
                          </a:solidFill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樂器維修和製作</a:t>
                      </a:r>
                      <a:r>
                        <a:rPr lang="en-US" altLang="zh-TW" sz="550" b="1" spc="15" dirty="0" smtClean="0">
                          <a:solidFill>
                            <a:schemeClr val="accent1"/>
                          </a:solidFill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r>
                        <a:rPr sz="550" spc="15" dirty="0" smtClean="0">
                          <a:solidFill>
                            <a:srgbClr val="009900"/>
                          </a:solidFill>
                          <a:latin typeface="細明體" panose="02020509000000000000" charset="-120"/>
                          <a:cs typeface="細明體" panose="02020509000000000000" charset="-120"/>
                          <a:sym typeface="+mn-ea"/>
                        </a:rPr>
                        <a:t> </a:t>
                      </a:r>
                      <a:endParaRPr sz="550" spc="15" dirty="0" smtClean="0">
                        <a:solidFill>
                          <a:srgbClr val="009900"/>
                        </a:solidFill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  <a:p>
                      <a:pPr marL="85725" marR="182880" algn="just" eaLnBrk="1" latinLnBrk="0" hangingPunct="1">
                        <a:lnSpc>
                          <a:spcPct val="103000"/>
                        </a:lnSpc>
                        <a:spcBef>
                          <a:spcPts val="0"/>
                        </a:spcBef>
                      </a:pPr>
                      <a:r>
                        <a:rPr sz="550" b="1" spc="15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畢業製作</a:t>
                      </a:r>
                      <a:r>
                        <a:rPr lang="en-US" altLang="zh-TW" sz="550" b="1" spc="-5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550" b="1" spc="-5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marL="85725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550" b="1" spc="15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肢體與聲音創作實</a:t>
                      </a:r>
                      <a:r>
                        <a:rPr lang="zh-TW" sz="550" b="1" spc="15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務</a:t>
                      </a:r>
                      <a:r>
                        <a:rPr lang="en-US" altLang="zh-TW" sz="550" b="1" spc="15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550" b="1" spc="15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  <a:p>
                      <a:pPr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55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     </a:t>
                      </a:r>
                      <a:r>
                        <a:rPr lang="zh-TW" altLang="en-US" sz="55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原住民族語文</a:t>
                      </a:r>
                      <a:r>
                        <a:rPr lang="en-US" altLang="zh-TW" sz="55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/>
                          <a:sym typeface="+mn-ea"/>
                        </a:rPr>
                        <a:t>(3)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64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60985">
                <a:tc vMerge="1"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127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35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同群 跨科</a:t>
                      </a:r>
                      <a:endParaRPr sz="7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635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61620">
                <a:tc vMerge="1">
                  <a:tcPr marL="0" marR="0" marT="0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127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0970" marR="135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0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同校 跨群</a:t>
                      </a:r>
                      <a:endParaRPr sz="7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635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64160">
                <a:tc gridSpan="2"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彈性學習時間</a:t>
                      </a:r>
                      <a:endParaRPr sz="7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000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91CCDB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8572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彈性學習時間 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(1)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  </a:t>
                      </a:r>
                      <a:endParaRPr lang="zh-TW" altLang="en-US" sz="55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ea typeface="+mn-ea"/>
                        <a:cs typeface="細明體" panose="02020509000000000000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彈性學習時間 </a:t>
                      </a:r>
                      <a:r>
                        <a:rPr lang="en-US" altLang="zh-TW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(1)</a:t>
                      </a:r>
                      <a:r>
                        <a:rPr lang="zh-TW" altLang="en-US" sz="550" spc="15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  </a:t>
                      </a:r>
                      <a:endParaRPr lang="zh-TW" altLang="en-US" sz="550" spc="15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ea typeface="+mn-ea"/>
                        <a:cs typeface="細明體" panose="02020509000000000000" charset="-120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</a:pPr>
                      <a:r>
                        <a:rPr sz="550" spc="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彈性學習時間</a:t>
                      </a:r>
                      <a:r>
                        <a:rPr sz="550" spc="-5" dirty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lang="en-US" altLang="zh-TW" sz="55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r>
                        <a:rPr sz="55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</a:pPr>
                      <a:r>
                        <a:rPr sz="550" spc="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彈性學習時間</a:t>
                      </a:r>
                      <a:r>
                        <a:rPr sz="550" spc="-5" dirty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550" dirty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r>
                        <a:rPr lang="en-US" altLang="zh-TW" sz="55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12700">
                      <a:solidFill>
                        <a:srgbClr val="16365D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</a:tr>
              <a:tr h="292100">
                <a:tc gridSpan="2"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750" b="1" dirty="0">
                          <a:solidFill>
                            <a:srgbClr val="16365D"/>
                          </a:solidFill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</a:t>
                      </a:r>
                      <a:endParaRPr sz="75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66091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91CCDB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</a:t>
                      </a:r>
                      <a:r>
                        <a:rPr sz="550" spc="-5" dirty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lang="en-US" altLang="zh-TW" sz="55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 cap="flat" cmpd="sng" algn="ctr">
                      <a:solidFill>
                        <a:srgbClr val="16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550" spc="15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 </a:t>
                      </a:r>
                      <a:r>
                        <a:rPr sz="550" spc="15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</a:t>
                      </a:r>
                      <a:r>
                        <a:rPr sz="55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lang="en-US" altLang="zh-TW" sz="550" spc="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</a:t>
                      </a:r>
                      <a:r>
                        <a:rPr sz="550" spc="-5" dirty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lang="en-US" altLang="zh-TW" sz="55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</a:t>
                      </a:r>
                      <a:r>
                        <a:rPr sz="550" spc="-5" dirty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550" dirty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lang="en-US" altLang="zh-TW" sz="55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</a:t>
                      </a:r>
                      <a:r>
                        <a:rPr lang="zh-TW" altLang="en-US" sz="55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lang="en-US" altLang="zh-TW" sz="550" spc="1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sz="55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6350">
                      <a:solidFill>
                        <a:srgbClr val="16365D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550" spc="15" dirty="0" err="1">
                          <a:latin typeface="細明體" panose="02020509000000000000" charset="-120"/>
                          <a:cs typeface="細明體" panose="02020509000000000000" charset="-120"/>
                        </a:rPr>
                        <a:t>團體活動時間</a:t>
                      </a:r>
                      <a:r>
                        <a:rPr sz="550" spc="-5" dirty="0">
                          <a:latin typeface="細明體" panose="02020509000000000000" charset="-120"/>
                          <a:cs typeface="細明體" panose="02020509000000000000" charset="-120"/>
                        </a:rPr>
                        <a:t> </a:t>
                      </a:r>
                      <a:r>
                        <a:rPr lang="en-US" altLang="zh-TW" sz="550" spc="-5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r>
                        <a:rPr sz="550" dirty="0" smtClean="0">
                          <a:latin typeface="細明體" panose="02020509000000000000" charset="-120"/>
                          <a:cs typeface="細明體" panose="02020509000000000000" charset="-120"/>
                        </a:rPr>
                        <a:t>  </a:t>
                      </a:r>
                      <a:endParaRPr sz="55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6365D"/>
                      </a:solidFill>
                      <a:prstDash val="solid"/>
                    </a:lnL>
                    <a:lnR w="38100">
                      <a:solidFill>
                        <a:srgbClr val="366091"/>
                      </a:solidFill>
                      <a:prstDash val="solid"/>
                    </a:lnR>
                    <a:lnT w="12700">
                      <a:solidFill>
                        <a:srgbClr val="16365D"/>
                      </a:solidFill>
                      <a:prstDash val="solid"/>
                    </a:lnT>
                    <a:lnB w="38100">
                      <a:solidFill>
                        <a:srgbClr val="366091"/>
                      </a:solidFill>
                      <a:prstDash val="solid"/>
                    </a:lnB>
                    <a:solidFill>
                      <a:srgbClr val="DAEDF2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814983" y="8699500"/>
            <a:ext cx="5932693" cy="55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06450" y="8699500"/>
            <a:ext cx="5941695" cy="565785"/>
          </a:xfrm>
          <a:custGeom>
            <a:avLst/>
            <a:gdLst/>
            <a:ahLst/>
            <a:cxnLst/>
            <a:rect l="l" t="t" r="r" b="b"/>
            <a:pathLst>
              <a:path w="5941695" h="565784">
                <a:moveTo>
                  <a:pt x="5844595" y="0"/>
                </a:moveTo>
                <a:lnTo>
                  <a:pt x="97071" y="0"/>
                </a:lnTo>
                <a:lnTo>
                  <a:pt x="92132" y="126"/>
                </a:lnTo>
                <a:lnTo>
                  <a:pt x="55013" y="9601"/>
                </a:lnTo>
                <a:lnTo>
                  <a:pt x="22178" y="35407"/>
                </a:lnTo>
                <a:lnTo>
                  <a:pt x="3056" y="72986"/>
                </a:lnTo>
                <a:lnTo>
                  <a:pt x="0" y="565759"/>
                </a:lnTo>
                <a:lnTo>
                  <a:pt x="5941674" y="565759"/>
                </a:lnTo>
                <a:lnTo>
                  <a:pt x="5941674" y="561276"/>
                </a:lnTo>
                <a:lnTo>
                  <a:pt x="8971" y="561276"/>
                </a:lnTo>
                <a:lnTo>
                  <a:pt x="4485" y="556793"/>
                </a:lnTo>
                <a:lnTo>
                  <a:pt x="8971" y="556793"/>
                </a:lnTo>
                <a:lnTo>
                  <a:pt x="8972" y="97294"/>
                </a:lnTo>
                <a:lnTo>
                  <a:pt x="9096" y="92621"/>
                </a:lnTo>
                <a:lnTo>
                  <a:pt x="9419" y="88366"/>
                </a:lnTo>
                <a:lnTo>
                  <a:pt x="9974" y="83946"/>
                </a:lnTo>
                <a:lnTo>
                  <a:pt x="10745" y="79590"/>
                </a:lnTo>
                <a:lnTo>
                  <a:pt x="11723" y="75323"/>
                </a:lnTo>
                <a:lnTo>
                  <a:pt x="12905" y="71132"/>
                </a:lnTo>
                <a:lnTo>
                  <a:pt x="14284" y="67030"/>
                </a:lnTo>
                <a:lnTo>
                  <a:pt x="15859" y="63017"/>
                </a:lnTo>
                <a:lnTo>
                  <a:pt x="17624" y="59093"/>
                </a:lnTo>
                <a:lnTo>
                  <a:pt x="19563" y="55283"/>
                </a:lnTo>
                <a:lnTo>
                  <a:pt x="21678" y="51587"/>
                </a:lnTo>
                <a:lnTo>
                  <a:pt x="23971" y="48005"/>
                </a:lnTo>
                <a:lnTo>
                  <a:pt x="26422" y="44538"/>
                </a:lnTo>
                <a:lnTo>
                  <a:pt x="29039" y="41198"/>
                </a:lnTo>
                <a:lnTo>
                  <a:pt x="31803" y="37985"/>
                </a:lnTo>
                <a:lnTo>
                  <a:pt x="34724" y="34912"/>
                </a:lnTo>
                <a:lnTo>
                  <a:pt x="37952" y="31838"/>
                </a:lnTo>
                <a:lnTo>
                  <a:pt x="40978" y="29209"/>
                </a:lnTo>
                <a:lnTo>
                  <a:pt x="44311" y="26581"/>
                </a:lnTo>
                <a:lnTo>
                  <a:pt x="47755" y="24117"/>
                </a:lnTo>
                <a:lnTo>
                  <a:pt x="51355" y="21805"/>
                </a:lnTo>
                <a:lnTo>
                  <a:pt x="55208" y="19570"/>
                </a:lnTo>
                <a:lnTo>
                  <a:pt x="59010" y="17627"/>
                </a:lnTo>
                <a:lnTo>
                  <a:pt x="62721" y="15951"/>
                </a:lnTo>
                <a:lnTo>
                  <a:pt x="66728" y="14363"/>
                </a:lnTo>
                <a:lnTo>
                  <a:pt x="70829" y="12979"/>
                </a:lnTo>
                <a:lnTo>
                  <a:pt x="75201" y="11722"/>
                </a:lnTo>
                <a:lnTo>
                  <a:pt x="79249" y="10794"/>
                </a:lnTo>
                <a:lnTo>
                  <a:pt x="83598" y="10007"/>
                </a:lnTo>
                <a:lnTo>
                  <a:pt x="88121" y="9436"/>
                </a:lnTo>
                <a:lnTo>
                  <a:pt x="92533" y="9093"/>
                </a:lnTo>
                <a:lnTo>
                  <a:pt x="97241" y="8978"/>
                </a:lnTo>
                <a:lnTo>
                  <a:pt x="5885288" y="8978"/>
                </a:lnTo>
                <a:lnTo>
                  <a:pt x="5882352" y="7645"/>
                </a:lnTo>
                <a:lnTo>
                  <a:pt x="5849536" y="126"/>
                </a:lnTo>
                <a:lnTo>
                  <a:pt x="5844595" y="0"/>
                </a:lnTo>
                <a:close/>
              </a:path>
              <a:path w="5941695" h="565784">
                <a:moveTo>
                  <a:pt x="8971" y="556793"/>
                </a:moveTo>
                <a:lnTo>
                  <a:pt x="4485" y="556793"/>
                </a:lnTo>
                <a:lnTo>
                  <a:pt x="8971" y="561276"/>
                </a:lnTo>
                <a:lnTo>
                  <a:pt x="8971" y="556793"/>
                </a:lnTo>
                <a:close/>
              </a:path>
              <a:path w="5941695" h="565784">
                <a:moveTo>
                  <a:pt x="5932695" y="556793"/>
                </a:moveTo>
                <a:lnTo>
                  <a:pt x="8971" y="556793"/>
                </a:lnTo>
                <a:lnTo>
                  <a:pt x="8971" y="561276"/>
                </a:lnTo>
                <a:lnTo>
                  <a:pt x="5932695" y="561276"/>
                </a:lnTo>
                <a:lnTo>
                  <a:pt x="5932695" y="556793"/>
                </a:lnTo>
                <a:close/>
              </a:path>
              <a:path w="5941695" h="565784">
                <a:moveTo>
                  <a:pt x="5941674" y="97294"/>
                </a:moveTo>
                <a:lnTo>
                  <a:pt x="5932695" y="97294"/>
                </a:lnTo>
                <a:lnTo>
                  <a:pt x="5932695" y="561276"/>
                </a:lnTo>
                <a:lnTo>
                  <a:pt x="5937178" y="556793"/>
                </a:lnTo>
                <a:lnTo>
                  <a:pt x="5941674" y="556793"/>
                </a:lnTo>
                <a:lnTo>
                  <a:pt x="5941674" y="97294"/>
                </a:lnTo>
                <a:close/>
              </a:path>
              <a:path w="5941695" h="565784">
                <a:moveTo>
                  <a:pt x="5941674" y="556793"/>
                </a:moveTo>
                <a:lnTo>
                  <a:pt x="5937178" y="556793"/>
                </a:lnTo>
                <a:lnTo>
                  <a:pt x="5932695" y="561276"/>
                </a:lnTo>
                <a:lnTo>
                  <a:pt x="5941674" y="561276"/>
                </a:lnTo>
                <a:lnTo>
                  <a:pt x="5941674" y="556793"/>
                </a:lnTo>
                <a:close/>
              </a:path>
              <a:path w="5941695" h="565784">
                <a:moveTo>
                  <a:pt x="8971" y="97346"/>
                </a:moveTo>
                <a:close/>
              </a:path>
              <a:path w="5941695" h="565784">
                <a:moveTo>
                  <a:pt x="5941556" y="92621"/>
                </a:moveTo>
                <a:lnTo>
                  <a:pt x="5932581" y="92621"/>
                </a:lnTo>
                <a:lnTo>
                  <a:pt x="5932695" y="97396"/>
                </a:lnTo>
                <a:lnTo>
                  <a:pt x="5941674" y="97294"/>
                </a:lnTo>
                <a:lnTo>
                  <a:pt x="5941556" y="92621"/>
                </a:lnTo>
                <a:close/>
              </a:path>
              <a:path w="5941695" h="565784">
                <a:moveTo>
                  <a:pt x="8972" y="97294"/>
                </a:moveTo>
                <a:close/>
              </a:path>
              <a:path w="5941695" h="565784">
                <a:moveTo>
                  <a:pt x="5932583" y="92709"/>
                </a:moveTo>
                <a:lnTo>
                  <a:pt x="5932586" y="92849"/>
                </a:lnTo>
                <a:lnTo>
                  <a:pt x="5932583" y="92709"/>
                </a:lnTo>
                <a:close/>
              </a:path>
              <a:path w="5941695" h="565784">
                <a:moveTo>
                  <a:pt x="5941227" y="88137"/>
                </a:moveTo>
                <a:lnTo>
                  <a:pt x="5932238" y="88137"/>
                </a:lnTo>
                <a:lnTo>
                  <a:pt x="5932583" y="92709"/>
                </a:lnTo>
                <a:lnTo>
                  <a:pt x="5941556" y="92621"/>
                </a:lnTo>
                <a:lnTo>
                  <a:pt x="5941547" y="92290"/>
                </a:lnTo>
                <a:lnTo>
                  <a:pt x="5941227" y="88137"/>
                </a:lnTo>
                <a:close/>
              </a:path>
              <a:path w="5941695" h="565784">
                <a:moveTo>
                  <a:pt x="5940711" y="83718"/>
                </a:moveTo>
                <a:lnTo>
                  <a:pt x="5931667" y="83718"/>
                </a:lnTo>
                <a:lnTo>
                  <a:pt x="5931705" y="83946"/>
                </a:lnTo>
                <a:lnTo>
                  <a:pt x="5932251" y="88366"/>
                </a:lnTo>
                <a:lnTo>
                  <a:pt x="5932238" y="88137"/>
                </a:lnTo>
                <a:lnTo>
                  <a:pt x="5941227" y="88137"/>
                </a:lnTo>
                <a:lnTo>
                  <a:pt x="5941166" y="87350"/>
                </a:lnTo>
                <a:lnTo>
                  <a:pt x="5940711" y="83718"/>
                </a:lnTo>
                <a:close/>
              </a:path>
              <a:path w="5941695" h="565784">
                <a:moveTo>
                  <a:pt x="5931674" y="83776"/>
                </a:moveTo>
                <a:lnTo>
                  <a:pt x="5931695" y="83946"/>
                </a:lnTo>
                <a:lnTo>
                  <a:pt x="5931674" y="83776"/>
                </a:lnTo>
                <a:close/>
              </a:path>
              <a:path w="5941695" h="565784">
                <a:moveTo>
                  <a:pt x="5939101" y="75107"/>
                </a:moveTo>
                <a:lnTo>
                  <a:pt x="5929901" y="75107"/>
                </a:lnTo>
                <a:lnTo>
                  <a:pt x="5929952" y="75323"/>
                </a:lnTo>
                <a:lnTo>
                  <a:pt x="5930930" y="79590"/>
                </a:lnTo>
                <a:lnTo>
                  <a:pt x="5931674" y="83776"/>
                </a:lnTo>
                <a:lnTo>
                  <a:pt x="5940711" y="83718"/>
                </a:lnTo>
                <a:lnTo>
                  <a:pt x="5940557" y="82486"/>
                </a:lnTo>
                <a:lnTo>
                  <a:pt x="5939693" y="77685"/>
                </a:lnTo>
                <a:lnTo>
                  <a:pt x="5939101" y="75107"/>
                </a:lnTo>
                <a:close/>
              </a:path>
              <a:path w="5941695" h="565784">
                <a:moveTo>
                  <a:pt x="5930879" y="79374"/>
                </a:moveTo>
                <a:lnTo>
                  <a:pt x="5930918" y="79590"/>
                </a:lnTo>
                <a:lnTo>
                  <a:pt x="5930879" y="79374"/>
                </a:lnTo>
                <a:close/>
              </a:path>
              <a:path w="5941695" h="565784">
                <a:moveTo>
                  <a:pt x="5929945" y="75299"/>
                </a:moveTo>
                <a:close/>
              </a:path>
              <a:path w="5941695" h="565784">
                <a:moveTo>
                  <a:pt x="5938028" y="70916"/>
                </a:moveTo>
                <a:lnTo>
                  <a:pt x="5928707" y="70916"/>
                </a:lnTo>
                <a:lnTo>
                  <a:pt x="5928771" y="71132"/>
                </a:lnTo>
                <a:lnTo>
                  <a:pt x="5929945" y="75299"/>
                </a:lnTo>
                <a:lnTo>
                  <a:pt x="5929901" y="75107"/>
                </a:lnTo>
                <a:lnTo>
                  <a:pt x="5939101" y="75107"/>
                </a:lnTo>
                <a:lnTo>
                  <a:pt x="5938613" y="72986"/>
                </a:lnTo>
                <a:lnTo>
                  <a:pt x="5938028" y="70916"/>
                </a:lnTo>
                <a:close/>
              </a:path>
              <a:path w="5941695" h="565784">
                <a:moveTo>
                  <a:pt x="5928756" y="71087"/>
                </a:moveTo>
                <a:close/>
              </a:path>
              <a:path w="5941695" h="565784">
                <a:moveTo>
                  <a:pt x="5936783" y="66814"/>
                </a:moveTo>
                <a:lnTo>
                  <a:pt x="5927310" y="66814"/>
                </a:lnTo>
                <a:lnTo>
                  <a:pt x="5927387" y="67030"/>
                </a:lnTo>
                <a:lnTo>
                  <a:pt x="5928756" y="71087"/>
                </a:lnTo>
                <a:lnTo>
                  <a:pt x="5928707" y="70916"/>
                </a:lnTo>
                <a:lnTo>
                  <a:pt x="5938028" y="70916"/>
                </a:lnTo>
                <a:lnTo>
                  <a:pt x="5937305" y="68364"/>
                </a:lnTo>
                <a:lnTo>
                  <a:pt x="5936783" y="66814"/>
                </a:lnTo>
                <a:close/>
              </a:path>
              <a:path w="5941695" h="565784">
                <a:moveTo>
                  <a:pt x="5927363" y="66971"/>
                </a:moveTo>
                <a:close/>
              </a:path>
              <a:path w="5941695" h="565784">
                <a:moveTo>
                  <a:pt x="5935376" y="62814"/>
                </a:moveTo>
                <a:lnTo>
                  <a:pt x="5925736" y="62814"/>
                </a:lnTo>
                <a:lnTo>
                  <a:pt x="5927363" y="66971"/>
                </a:lnTo>
                <a:lnTo>
                  <a:pt x="5927310" y="66814"/>
                </a:lnTo>
                <a:lnTo>
                  <a:pt x="5936783" y="66814"/>
                </a:lnTo>
                <a:lnTo>
                  <a:pt x="5935781" y="63842"/>
                </a:lnTo>
                <a:lnTo>
                  <a:pt x="5935376" y="62814"/>
                </a:lnTo>
                <a:close/>
              </a:path>
              <a:path w="5941695" h="565784">
                <a:moveTo>
                  <a:pt x="5930197" y="51396"/>
                </a:moveTo>
                <a:lnTo>
                  <a:pt x="5919881" y="51396"/>
                </a:lnTo>
                <a:lnTo>
                  <a:pt x="5919995" y="51587"/>
                </a:lnTo>
                <a:lnTo>
                  <a:pt x="5922116" y="55283"/>
                </a:lnTo>
                <a:lnTo>
                  <a:pt x="5924059" y="59093"/>
                </a:lnTo>
                <a:lnTo>
                  <a:pt x="5925812" y="63017"/>
                </a:lnTo>
                <a:lnTo>
                  <a:pt x="5925736" y="62814"/>
                </a:lnTo>
                <a:lnTo>
                  <a:pt x="5935376" y="62814"/>
                </a:lnTo>
                <a:lnTo>
                  <a:pt x="5934041" y="59423"/>
                </a:lnTo>
                <a:lnTo>
                  <a:pt x="5932073" y="55092"/>
                </a:lnTo>
                <a:lnTo>
                  <a:pt x="5930197" y="51396"/>
                </a:lnTo>
                <a:close/>
              </a:path>
              <a:path w="5941695" h="565784">
                <a:moveTo>
                  <a:pt x="5923958" y="58902"/>
                </a:moveTo>
                <a:lnTo>
                  <a:pt x="5924044" y="59093"/>
                </a:lnTo>
                <a:lnTo>
                  <a:pt x="5923958" y="58902"/>
                </a:lnTo>
                <a:close/>
              </a:path>
              <a:path w="5941695" h="565784">
                <a:moveTo>
                  <a:pt x="5922002" y="55092"/>
                </a:moveTo>
                <a:lnTo>
                  <a:pt x="5922100" y="55283"/>
                </a:lnTo>
                <a:lnTo>
                  <a:pt x="5922002" y="55092"/>
                </a:lnTo>
                <a:close/>
              </a:path>
              <a:path w="5941695" h="565784">
                <a:moveTo>
                  <a:pt x="5919950" y="51516"/>
                </a:moveTo>
                <a:close/>
              </a:path>
              <a:path w="5941695" h="565784">
                <a:moveTo>
                  <a:pt x="5926013" y="44361"/>
                </a:moveTo>
                <a:lnTo>
                  <a:pt x="5915118" y="44361"/>
                </a:lnTo>
                <a:lnTo>
                  <a:pt x="5915245" y="44538"/>
                </a:lnTo>
                <a:lnTo>
                  <a:pt x="5917709" y="48005"/>
                </a:lnTo>
                <a:lnTo>
                  <a:pt x="5919950" y="51516"/>
                </a:lnTo>
                <a:lnTo>
                  <a:pt x="5930197" y="51396"/>
                </a:lnTo>
                <a:lnTo>
                  <a:pt x="5929952" y="50914"/>
                </a:lnTo>
                <a:lnTo>
                  <a:pt x="5927603" y="46837"/>
                </a:lnTo>
                <a:lnTo>
                  <a:pt x="5926013" y="44361"/>
                </a:lnTo>
                <a:close/>
              </a:path>
              <a:path w="5941695" h="565784">
                <a:moveTo>
                  <a:pt x="5917582" y="47828"/>
                </a:moveTo>
                <a:lnTo>
                  <a:pt x="5917696" y="48005"/>
                </a:lnTo>
                <a:lnTo>
                  <a:pt x="5917582" y="47828"/>
                </a:lnTo>
                <a:close/>
              </a:path>
              <a:path w="5941695" h="565784">
                <a:moveTo>
                  <a:pt x="5915239" y="44530"/>
                </a:moveTo>
                <a:close/>
              </a:path>
              <a:path w="5941695" h="565784">
                <a:moveTo>
                  <a:pt x="5923754" y="41033"/>
                </a:moveTo>
                <a:lnTo>
                  <a:pt x="5912502" y="41033"/>
                </a:lnTo>
                <a:lnTo>
                  <a:pt x="5912642" y="41198"/>
                </a:lnTo>
                <a:lnTo>
                  <a:pt x="5915239" y="44530"/>
                </a:lnTo>
                <a:lnTo>
                  <a:pt x="5915118" y="44361"/>
                </a:lnTo>
                <a:lnTo>
                  <a:pt x="5926013" y="44361"/>
                </a:lnTo>
                <a:lnTo>
                  <a:pt x="5925075" y="42900"/>
                </a:lnTo>
                <a:lnTo>
                  <a:pt x="5923754" y="41033"/>
                </a:lnTo>
                <a:close/>
              </a:path>
              <a:path w="5941695" h="565784">
                <a:moveTo>
                  <a:pt x="5912531" y="41070"/>
                </a:moveTo>
                <a:lnTo>
                  <a:pt x="5912631" y="41198"/>
                </a:lnTo>
                <a:lnTo>
                  <a:pt x="5912531" y="41070"/>
                </a:lnTo>
                <a:close/>
              </a:path>
              <a:path w="5941695" h="565784">
                <a:moveTo>
                  <a:pt x="5921383" y="37820"/>
                </a:moveTo>
                <a:lnTo>
                  <a:pt x="5909721" y="37820"/>
                </a:lnTo>
                <a:lnTo>
                  <a:pt x="5909873" y="37985"/>
                </a:lnTo>
                <a:lnTo>
                  <a:pt x="5912531" y="41070"/>
                </a:lnTo>
                <a:lnTo>
                  <a:pt x="5923754" y="41033"/>
                </a:lnTo>
                <a:lnTo>
                  <a:pt x="5922370" y="39077"/>
                </a:lnTo>
                <a:lnTo>
                  <a:pt x="5921383" y="37820"/>
                </a:lnTo>
                <a:close/>
              </a:path>
              <a:path w="5941695" h="565784">
                <a:moveTo>
                  <a:pt x="5909769" y="37876"/>
                </a:moveTo>
                <a:close/>
              </a:path>
              <a:path w="5941695" h="565784">
                <a:moveTo>
                  <a:pt x="5918928" y="34759"/>
                </a:moveTo>
                <a:lnTo>
                  <a:pt x="5906800" y="34759"/>
                </a:lnTo>
                <a:lnTo>
                  <a:pt x="5906952" y="34912"/>
                </a:lnTo>
                <a:lnTo>
                  <a:pt x="5909769" y="37876"/>
                </a:lnTo>
                <a:lnTo>
                  <a:pt x="5921383" y="37820"/>
                </a:lnTo>
                <a:lnTo>
                  <a:pt x="5919487" y="35407"/>
                </a:lnTo>
                <a:lnTo>
                  <a:pt x="5918928" y="34759"/>
                </a:lnTo>
                <a:close/>
              </a:path>
              <a:path w="5941695" h="565784">
                <a:moveTo>
                  <a:pt x="5906871" y="34834"/>
                </a:moveTo>
                <a:close/>
              </a:path>
              <a:path w="5941695" h="565784">
                <a:moveTo>
                  <a:pt x="5916403" y="31838"/>
                </a:moveTo>
                <a:lnTo>
                  <a:pt x="5903739" y="31838"/>
                </a:lnTo>
                <a:lnTo>
                  <a:pt x="5906871" y="34834"/>
                </a:lnTo>
                <a:lnTo>
                  <a:pt x="5918928" y="34759"/>
                </a:lnTo>
                <a:lnTo>
                  <a:pt x="5916403" y="31838"/>
                </a:lnTo>
                <a:close/>
              </a:path>
              <a:path w="5941695" h="565784">
                <a:moveTo>
                  <a:pt x="5913770" y="29070"/>
                </a:moveTo>
                <a:lnTo>
                  <a:pt x="5900526" y="29070"/>
                </a:lnTo>
                <a:lnTo>
                  <a:pt x="5900691" y="29209"/>
                </a:lnTo>
                <a:lnTo>
                  <a:pt x="5903892" y="31991"/>
                </a:lnTo>
                <a:lnTo>
                  <a:pt x="5903739" y="31838"/>
                </a:lnTo>
                <a:lnTo>
                  <a:pt x="5916403" y="31838"/>
                </a:lnTo>
                <a:lnTo>
                  <a:pt x="5913770" y="29070"/>
                </a:lnTo>
                <a:close/>
              </a:path>
              <a:path w="5941695" h="565784">
                <a:moveTo>
                  <a:pt x="5900646" y="29174"/>
                </a:moveTo>
                <a:close/>
              </a:path>
              <a:path w="5941695" h="565784">
                <a:moveTo>
                  <a:pt x="5911076" y="26454"/>
                </a:moveTo>
                <a:lnTo>
                  <a:pt x="5897199" y="26454"/>
                </a:lnTo>
                <a:lnTo>
                  <a:pt x="5897364" y="26581"/>
                </a:lnTo>
                <a:lnTo>
                  <a:pt x="5900646" y="29174"/>
                </a:lnTo>
                <a:lnTo>
                  <a:pt x="5913770" y="29070"/>
                </a:lnTo>
                <a:lnTo>
                  <a:pt x="5913226" y="28498"/>
                </a:lnTo>
                <a:lnTo>
                  <a:pt x="5911076" y="26454"/>
                </a:lnTo>
                <a:close/>
              </a:path>
              <a:path w="5941695" h="565784">
                <a:moveTo>
                  <a:pt x="5897321" y="26550"/>
                </a:moveTo>
                <a:close/>
              </a:path>
              <a:path w="5941695" h="565784">
                <a:moveTo>
                  <a:pt x="5908359" y="23990"/>
                </a:moveTo>
                <a:lnTo>
                  <a:pt x="5893732" y="23990"/>
                </a:lnTo>
                <a:lnTo>
                  <a:pt x="5897321" y="26550"/>
                </a:lnTo>
                <a:lnTo>
                  <a:pt x="5911076" y="26454"/>
                </a:lnTo>
                <a:lnTo>
                  <a:pt x="5909848" y="25285"/>
                </a:lnTo>
                <a:lnTo>
                  <a:pt x="5908359" y="23990"/>
                </a:lnTo>
                <a:close/>
              </a:path>
              <a:path w="5941695" h="565784">
                <a:moveTo>
                  <a:pt x="5902966" y="19570"/>
                </a:moveTo>
                <a:lnTo>
                  <a:pt x="5886467" y="19570"/>
                </a:lnTo>
                <a:lnTo>
                  <a:pt x="5890341" y="21805"/>
                </a:lnTo>
                <a:lnTo>
                  <a:pt x="5893909" y="24117"/>
                </a:lnTo>
                <a:lnTo>
                  <a:pt x="5893732" y="23990"/>
                </a:lnTo>
                <a:lnTo>
                  <a:pt x="5908359" y="23990"/>
                </a:lnTo>
                <a:lnTo>
                  <a:pt x="5906330" y="22224"/>
                </a:lnTo>
                <a:lnTo>
                  <a:pt x="5902966" y="19570"/>
                </a:lnTo>
                <a:close/>
              </a:path>
              <a:path w="5941695" h="565784">
                <a:moveTo>
                  <a:pt x="51513" y="21704"/>
                </a:moveTo>
                <a:lnTo>
                  <a:pt x="51328" y="21805"/>
                </a:lnTo>
                <a:lnTo>
                  <a:pt x="51513" y="21704"/>
                </a:lnTo>
                <a:close/>
              </a:path>
              <a:path w="5941695" h="565784">
                <a:moveTo>
                  <a:pt x="5890150" y="21704"/>
                </a:moveTo>
                <a:lnTo>
                  <a:pt x="5890309" y="21805"/>
                </a:lnTo>
                <a:lnTo>
                  <a:pt x="5890150" y="21704"/>
                </a:lnTo>
                <a:close/>
              </a:path>
              <a:path w="5941695" h="565784">
                <a:moveTo>
                  <a:pt x="55238" y="19570"/>
                </a:moveTo>
                <a:lnTo>
                  <a:pt x="55016" y="19684"/>
                </a:lnTo>
                <a:lnTo>
                  <a:pt x="55238" y="19570"/>
                </a:lnTo>
                <a:close/>
              </a:path>
              <a:path w="5941695" h="565784">
                <a:moveTo>
                  <a:pt x="5900263" y="17627"/>
                </a:moveTo>
                <a:lnTo>
                  <a:pt x="5882657" y="17627"/>
                </a:lnTo>
                <a:lnTo>
                  <a:pt x="5882860" y="17729"/>
                </a:lnTo>
                <a:lnTo>
                  <a:pt x="5886658" y="19684"/>
                </a:lnTo>
                <a:lnTo>
                  <a:pt x="5886467" y="19570"/>
                </a:lnTo>
                <a:lnTo>
                  <a:pt x="5902966" y="19570"/>
                </a:lnTo>
                <a:lnTo>
                  <a:pt x="5902660" y="19329"/>
                </a:lnTo>
                <a:lnTo>
                  <a:pt x="5900263" y="17627"/>
                </a:lnTo>
                <a:close/>
              </a:path>
              <a:path w="5941695" h="565784">
                <a:moveTo>
                  <a:pt x="5882811" y="17706"/>
                </a:moveTo>
                <a:close/>
              </a:path>
              <a:path w="5941695" h="565784">
                <a:moveTo>
                  <a:pt x="5897663" y="15862"/>
                </a:moveTo>
                <a:lnTo>
                  <a:pt x="5878758" y="15862"/>
                </a:lnTo>
                <a:lnTo>
                  <a:pt x="5882811" y="17706"/>
                </a:lnTo>
                <a:lnTo>
                  <a:pt x="5882657" y="17627"/>
                </a:lnTo>
                <a:lnTo>
                  <a:pt x="5900263" y="17627"/>
                </a:lnTo>
                <a:lnTo>
                  <a:pt x="5898850" y="16624"/>
                </a:lnTo>
                <a:lnTo>
                  <a:pt x="5897663" y="15862"/>
                </a:lnTo>
                <a:close/>
              </a:path>
              <a:path w="5941695" h="565784">
                <a:moveTo>
                  <a:pt x="5895210" y="14287"/>
                </a:moveTo>
                <a:lnTo>
                  <a:pt x="5874745" y="14287"/>
                </a:lnTo>
                <a:lnTo>
                  <a:pt x="5874961" y="14363"/>
                </a:lnTo>
                <a:lnTo>
                  <a:pt x="5878949" y="15951"/>
                </a:lnTo>
                <a:lnTo>
                  <a:pt x="5878758" y="15862"/>
                </a:lnTo>
                <a:lnTo>
                  <a:pt x="5897663" y="15862"/>
                </a:lnTo>
                <a:lnTo>
                  <a:pt x="5895210" y="14287"/>
                </a:lnTo>
                <a:close/>
              </a:path>
              <a:path w="5941695" h="565784">
                <a:moveTo>
                  <a:pt x="5874806" y="14311"/>
                </a:moveTo>
                <a:lnTo>
                  <a:pt x="5874938" y="14363"/>
                </a:lnTo>
                <a:lnTo>
                  <a:pt x="5874806" y="14311"/>
                </a:lnTo>
                <a:close/>
              </a:path>
              <a:path w="5941695" h="565784">
                <a:moveTo>
                  <a:pt x="5892870" y="12915"/>
                </a:moveTo>
                <a:lnTo>
                  <a:pt x="5870656" y="12915"/>
                </a:lnTo>
                <a:lnTo>
                  <a:pt x="5870859" y="12979"/>
                </a:lnTo>
                <a:lnTo>
                  <a:pt x="5874806" y="14311"/>
                </a:lnTo>
                <a:lnTo>
                  <a:pt x="5895210" y="14287"/>
                </a:lnTo>
                <a:lnTo>
                  <a:pt x="5894913" y="14096"/>
                </a:lnTo>
                <a:lnTo>
                  <a:pt x="5892870" y="12915"/>
                </a:lnTo>
                <a:close/>
              </a:path>
              <a:path w="5941695" h="565784">
                <a:moveTo>
                  <a:pt x="5870763" y="12951"/>
                </a:moveTo>
                <a:close/>
              </a:path>
              <a:path w="5941695" h="565784">
                <a:moveTo>
                  <a:pt x="5890799" y="11722"/>
                </a:moveTo>
                <a:lnTo>
                  <a:pt x="5866465" y="11722"/>
                </a:lnTo>
                <a:lnTo>
                  <a:pt x="5870763" y="12951"/>
                </a:lnTo>
                <a:lnTo>
                  <a:pt x="5892870" y="12915"/>
                </a:lnTo>
                <a:lnTo>
                  <a:pt x="5890799" y="11722"/>
                </a:lnTo>
                <a:close/>
              </a:path>
              <a:path w="5941695" h="565784">
                <a:moveTo>
                  <a:pt x="5888890" y="10744"/>
                </a:moveTo>
                <a:lnTo>
                  <a:pt x="5862198" y="10744"/>
                </a:lnTo>
                <a:lnTo>
                  <a:pt x="5862426" y="10794"/>
                </a:lnTo>
                <a:lnTo>
                  <a:pt x="5866681" y="11785"/>
                </a:lnTo>
                <a:lnTo>
                  <a:pt x="5866465" y="11722"/>
                </a:lnTo>
                <a:lnTo>
                  <a:pt x="5890799" y="11722"/>
                </a:lnTo>
                <a:lnTo>
                  <a:pt x="5888890" y="10744"/>
                </a:lnTo>
                <a:close/>
              </a:path>
              <a:path w="5941695" h="565784">
                <a:moveTo>
                  <a:pt x="5862382" y="10786"/>
                </a:moveTo>
                <a:close/>
              </a:path>
              <a:path w="5941695" h="565784">
                <a:moveTo>
                  <a:pt x="5887377" y="9969"/>
                </a:moveTo>
                <a:lnTo>
                  <a:pt x="5857854" y="9969"/>
                </a:lnTo>
                <a:lnTo>
                  <a:pt x="5858083" y="10007"/>
                </a:lnTo>
                <a:lnTo>
                  <a:pt x="5862382" y="10786"/>
                </a:lnTo>
                <a:lnTo>
                  <a:pt x="5862198" y="10744"/>
                </a:lnTo>
                <a:lnTo>
                  <a:pt x="5888890" y="10744"/>
                </a:lnTo>
                <a:lnTo>
                  <a:pt x="5887377" y="9969"/>
                </a:lnTo>
                <a:close/>
              </a:path>
              <a:path w="5941695" h="565784">
                <a:moveTo>
                  <a:pt x="5858025" y="10000"/>
                </a:moveTo>
                <a:close/>
              </a:path>
              <a:path w="5941695" h="565784">
                <a:moveTo>
                  <a:pt x="5885512" y="9080"/>
                </a:moveTo>
                <a:lnTo>
                  <a:pt x="5848964" y="9080"/>
                </a:lnTo>
                <a:lnTo>
                  <a:pt x="5849193" y="9093"/>
                </a:lnTo>
                <a:lnTo>
                  <a:pt x="5853676" y="9436"/>
                </a:lnTo>
                <a:lnTo>
                  <a:pt x="5853548" y="9436"/>
                </a:lnTo>
                <a:lnTo>
                  <a:pt x="5858025" y="10000"/>
                </a:lnTo>
                <a:lnTo>
                  <a:pt x="5857854" y="9969"/>
                </a:lnTo>
                <a:lnTo>
                  <a:pt x="5887377" y="9969"/>
                </a:lnTo>
                <a:lnTo>
                  <a:pt x="5886294" y="9436"/>
                </a:lnTo>
                <a:lnTo>
                  <a:pt x="5853447" y="9423"/>
                </a:lnTo>
                <a:lnTo>
                  <a:pt x="5886266" y="9423"/>
                </a:lnTo>
                <a:lnTo>
                  <a:pt x="5885512" y="9080"/>
                </a:lnTo>
                <a:close/>
              </a:path>
              <a:path w="5941695" h="565784">
                <a:moveTo>
                  <a:pt x="5849104" y="9091"/>
                </a:moveTo>
                <a:close/>
              </a:path>
              <a:path w="5941695" h="565784">
                <a:moveTo>
                  <a:pt x="5885288" y="8978"/>
                </a:moveTo>
                <a:lnTo>
                  <a:pt x="5844430" y="8978"/>
                </a:lnTo>
                <a:lnTo>
                  <a:pt x="5849104" y="9091"/>
                </a:lnTo>
                <a:lnTo>
                  <a:pt x="5848964" y="9080"/>
                </a:lnTo>
                <a:lnTo>
                  <a:pt x="5885512" y="9080"/>
                </a:lnTo>
                <a:lnTo>
                  <a:pt x="5885288" y="8978"/>
                </a:lnTo>
                <a:close/>
              </a:path>
            </a:pathLst>
          </a:custGeom>
          <a:solidFill>
            <a:srgbClr val="F695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717342" y="8394700"/>
            <a:ext cx="175229" cy="3331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88905" y="8699500"/>
            <a:ext cx="1334261" cy="4652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2634432" y="8720753"/>
            <a:ext cx="53022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細明體" panose="02020509000000000000" charset="-120"/>
                <a:cs typeface="細明體" panose="02020509000000000000" charset="-120"/>
              </a:rPr>
              <a:t>二</a:t>
            </a:r>
            <a:r>
              <a:rPr sz="750" dirty="0">
                <a:latin typeface="Calibri" panose="020F0502020204030204"/>
                <a:cs typeface="Calibri" panose="020F0502020204030204"/>
              </a:rPr>
              <a:t>.</a:t>
            </a:r>
            <a:endParaRPr sz="750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spc="45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具備</a:t>
            </a:r>
            <a:r>
              <a:rPr sz="750" spc="55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創作</a:t>
            </a:r>
            <a:r>
              <a:rPr sz="750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演 </a:t>
            </a:r>
            <a:r>
              <a:rPr sz="750" spc="90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奏</a:t>
            </a:r>
            <a:r>
              <a:rPr sz="750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(</a:t>
            </a:r>
            <a:r>
              <a:rPr sz="750" spc="-135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 </a:t>
            </a:r>
            <a:r>
              <a:rPr sz="750" spc="90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唱</a:t>
            </a:r>
            <a:r>
              <a:rPr sz="750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)</a:t>
            </a:r>
            <a:r>
              <a:rPr sz="750" spc="-130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 </a:t>
            </a:r>
            <a:r>
              <a:rPr sz="750" spc="90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技</a:t>
            </a:r>
            <a:r>
              <a:rPr sz="750" dirty="0">
                <a:solidFill>
                  <a:srgbClr val="FF00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術 之專業能⼒</a:t>
            </a:r>
            <a:endParaRPr sz="750" dirty="0">
              <a:latin typeface="微軟正黑體" panose="020B0604030504040204" pitchFamily="34" charset="-120"/>
              <a:cs typeface="微軟正黑體" panose="020B0604030504040204" pitchFamily="34" charset="-12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62954" y="8708053"/>
            <a:ext cx="60007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細明體" panose="02020509000000000000" charset="-120"/>
                <a:cs typeface="細明體" panose="02020509000000000000" charset="-120"/>
              </a:rPr>
              <a:t>一</a:t>
            </a:r>
            <a:r>
              <a:rPr sz="750" dirty="0">
                <a:latin typeface="Calibri" panose="020F0502020204030204"/>
                <a:cs typeface="Calibri" panose="020F0502020204030204"/>
              </a:rPr>
              <a:t>.</a:t>
            </a:r>
            <a:endParaRPr sz="750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spc="45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具備演</a:t>
            </a:r>
            <a:r>
              <a:rPr sz="750" spc="55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奏</a:t>
            </a:r>
            <a:r>
              <a:rPr sz="750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(</a:t>
            </a:r>
            <a:r>
              <a:rPr sz="750" spc="-125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 </a:t>
            </a:r>
            <a:r>
              <a:rPr sz="750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唱) 及藝術⾏政管 理之基礎能⼒</a:t>
            </a:r>
            <a:endParaRPr sz="750" dirty="0">
              <a:latin typeface="微軟正黑體" panose="020B0604030504040204" pitchFamily="34" charset="-120"/>
              <a:cs typeface="微軟正黑體" panose="020B0604030504040204" pitchFamily="34" charset="-12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62792" y="8719982"/>
            <a:ext cx="53022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三</a:t>
            </a:r>
            <a:r>
              <a:rPr sz="750" dirty="0">
                <a:solidFill>
                  <a:srgbClr val="009900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750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spc="45" dirty="0">
                <a:solidFill>
                  <a:srgbClr val="0099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具備</a:t>
            </a:r>
            <a:r>
              <a:rPr sz="750" spc="55" dirty="0">
                <a:solidFill>
                  <a:srgbClr val="0099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樂器</a:t>
            </a:r>
            <a:r>
              <a:rPr sz="750" dirty="0">
                <a:solidFill>
                  <a:srgbClr val="0099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製 </a:t>
            </a:r>
            <a:r>
              <a:rPr sz="750" spc="45" dirty="0">
                <a:solidFill>
                  <a:srgbClr val="0099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作和</a:t>
            </a:r>
            <a:r>
              <a:rPr sz="750" spc="55" dirty="0">
                <a:solidFill>
                  <a:srgbClr val="0099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維修</a:t>
            </a:r>
            <a:r>
              <a:rPr sz="750" dirty="0">
                <a:solidFill>
                  <a:srgbClr val="009900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之 專業能⼒</a:t>
            </a:r>
            <a:endParaRPr sz="750" dirty="0">
              <a:latin typeface="微軟正黑體" panose="020B0604030504040204" pitchFamily="34" charset="-120"/>
              <a:cs typeface="微軟正黑體" panose="020B0604030504040204" pitchFamily="34" charset="-12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74945" y="8751597"/>
            <a:ext cx="1475105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latin typeface="細明體" panose="02020509000000000000" charset="-120"/>
                <a:cs typeface="細明體" panose="02020509000000000000" charset="-120"/>
              </a:rPr>
              <a:t>六</a:t>
            </a:r>
            <a:r>
              <a:rPr sz="750" dirty="0">
                <a:latin typeface="Calibri" panose="020F0502020204030204"/>
                <a:cs typeface="Calibri" panose="020F0502020204030204"/>
              </a:rPr>
              <a:t>.</a:t>
            </a:r>
            <a:endParaRPr sz="750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40"/>
              </a:spcBef>
            </a:pPr>
            <a:r>
              <a:rPr sz="750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具備</a:t>
            </a:r>
            <a:r>
              <a:rPr sz="750" spc="5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勞動權益、職業道德、⼯作</a:t>
            </a:r>
            <a:r>
              <a:rPr sz="750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習 慣、</a:t>
            </a:r>
            <a:r>
              <a:rPr sz="750" spc="5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價值觀、敬業樂群、樂觀進</a:t>
            </a:r>
            <a:r>
              <a:rPr sz="750" dirty="0">
                <a:latin typeface="微軟正黑體" panose="020B0604030504040204" pitchFamily="34" charset="-120"/>
                <a:cs typeface="微軟正黑體" panose="020B0604030504040204" pitchFamily="34" charset="-120"/>
              </a:rPr>
              <a:t>取 及熱忱的服務態度</a:t>
            </a:r>
            <a:endParaRPr sz="750" dirty="0">
              <a:latin typeface="微軟正黑體" panose="020B0604030504040204" pitchFamily="34" charset="-120"/>
              <a:cs typeface="微軟正黑體" panose="020B0604030504040204" pitchFamily="34" charset="-12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66921" y="9418481"/>
            <a:ext cx="5931484" cy="48861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34745" y="9418499"/>
            <a:ext cx="5940425" cy="496570"/>
          </a:xfrm>
          <a:custGeom>
            <a:avLst/>
            <a:gdLst/>
            <a:ahLst/>
            <a:cxnLst/>
            <a:rect l="l" t="t" r="r" b="b"/>
            <a:pathLst>
              <a:path w="5940425" h="496570">
                <a:moveTo>
                  <a:pt x="5867495" y="0"/>
                </a:moveTo>
                <a:lnTo>
                  <a:pt x="72731" y="0"/>
                </a:lnTo>
                <a:lnTo>
                  <a:pt x="68498" y="1270"/>
                </a:lnTo>
                <a:lnTo>
                  <a:pt x="56267" y="5080"/>
                </a:lnTo>
                <a:lnTo>
                  <a:pt x="48557" y="7620"/>
                </a:lnTo>
                <a:lnTo>
                  <a:pt x="44852" y="10160"/>
                </a:lnTo>
                <a:lnTo>
                  <a:pt x="41253" y="12700"/>
                </a:lnTo>
                <a:lnTo>
                  <a:pt x="37767" y="13970"/>
                </a:lnTo>
                <a:lnTo>
                  <a:pt x="34399" y="16510"/>
                </a:lnTo>
                <a:lnTo>
                  <a:pt x="31154" y="19050"/>
                </a:lnTo>
                <a:lnTo>
                  <a:pt x="28037" y="21590"/>
                </a:lnTo>
                <a:lnTo>
                  <a:pt x="25054" y="25400"/>
                </a:lnTo>
                <a:lnTo>
                  <a:pt x="22209" y="27940"/>
                </a:lnTo>
                <a:lnTo>
                  <a:pt x="19511" y="30480"/>
                </a:lnTo>
                <a:lnTo>
                  <a:pt x="16960" y="34290"/>
                </a:lnTo>
                <a:lnTo>
                  <a:pt x="14565" y="38100"/>
                </a:lnTo>
                <a:lnTo>
                  <a:pt x="12330" y="40640"/>
                </a:lnTo>
                <a:lnTo>
                  <a:pt x="1634" y="68580"/>
                </a:lnTo>
                <a:lnTo>
                  <a:pt x="877" y="72390"/>
                </a:lnTo>
                <a:lnTo>
                  <a:pt x="331" y="76200"/>
                </a:lnTo>
                <a:lnTo>
                  <a:pt x="0" y="81280"/>
                </a:lnTo>
                <a:lnTo>
                  <a:pt x="0" y="415290"/>
                </a:lnTo>
                <a:lnTo>
                  <a:pt x="331" y="420370"/>
                </a:lnTo>
                <a:lnTo>
                  <a:pt x="877" y="424180"/>
                </a:lnTo>
                <a:lnTo>
                  <a:pt x="1634" y="427990"/>
                </a:lnTo>
                <a:lnTo>
                  <a:pt x="2593" y="433070"/>
                </a:lnTo>
                <a:lnTo>
                  <a:pt x="16960" y="462280"/>
                </a:lnTo>
                <a:lnTo>
                  <a:pt x="19511" y="466090"/>
                </a:lnTo>
                <a:lnTo>
                  <a:pt x="22209" y="468630"/>
                </a:lnTo>
                <a:lnTo>
                  <a:pt x="25054" y="472440"/>
                </a:lnTo>
                <a:lnTo>
                  <a:pt x="28037" y="474980"/>
                </a:lnTo>
                <a:lnTo>
                  <a:pt x="44852" y="486410"/>
                </a:lnTo>
                <a:lnTo>
                  <a:pt x="48557" y="488950"/>
                </a:lnTo>
                <a:lnTo>
                  <a:pt x="52364" y="490220"/>
                </a:lnTo>
                <a:lnTo>
                  <a:pt x="60261" y="492760"/>
                </a:lnTo>
                <a:lnTo>
                  <a:pt x="72731" y="496570"/>
                </a:lnTo>
                <a:lnTo>
                  <a:pt x="5867495" y="496570"/>
                </a:lnTo>
                <a:lnTo>
                  <a:pt x="5875889" y="494030"/>
                </a:lnTo>
                <a:lnTo>
                  <a:pt x="5883967" y="491490"/>
                </a:lnTo>
                <a:lnTo>
                  <a:pt x="5891676" y="488950"/>
                </a:lnTo>
                <a:lnTo>
                  <a:pt x="5893530" y="487680"/>
                </a:lnTo>
                <a:lnTo>
                  <a:pt x="74197" y="487680"/>
                </a:lnTo>
                <a:lnTo>
                  <a:pt x="70186" y="486410"/>
                </a:lnTo>
                <a:lnTo>
                  <a:pt x="66683" y="486410"/>
                </a:lnTo>
                <a:lnTo>
                  <a:pt x="62819" y="485140"/>
                </a:lnTo>
                <a:lnTo>
                  <a:pt x="63031" y="485140"/>
                </a:lnTo>
                <a:lnTo>
                  <a:pt x="59248" y="483870"/>
                </a:lnTo>
                <a:lnTo>
                  <a:pt x="59455" y="483870"/>
                </a:lnTo>
                <a:lnTo>
                  <a:pt x="55756" y="482600"/>
                </a:lnTo>
                <a:lnTo>
                  <a:pt x="55960" y="482600"/>
                </a:lnTo>
                <a:lnTo>
                  <a:pt x="54155" y="481330"/>
                </a:lnTo>
                <a:lnTo>
                  <a:pt x="52550" y="481330"/>
                </a:lnTo>
                <a:lnTo>
                  <a:pt x="49038" y="478790"/>
                </a:lnTo>
                <a:lnTo>
                  <a:pt x="49229" y="478790"/>
                </a:lnTo>
                <a:lnTo>
                  <a:pt x="45819" y="477520"/>
                </a:lnTo>
                <a:lnTo>
                  <a:pt x="46004" y="477520"/>
                </a:lnTo>
                <a:lnTo>
                  <a:pt x="42699" y="474980"/>
                </a:lnTo>
                <a:lnTo>
                  <a:pt x="42879" y="474980"/>
                </a:lnTo>
                <a:lnTo>
                  <a:pt x="39686" y="472440"/>
                </a:lnTo>
                <a:lnTo>
                  <a:pt x="39857" y="472440"/>
                </a:lnTo>
                <a:lnTo>
                  <a:pt x="36781" y="471170"/>
                </a:lnTo>
                <a:lnTo>
                  <a:pt x="36946" y="471170"/>
                </a:lnTo>
                <a:lnTo>
                  <a:pt x="33991" y="468630"/>
                </a:lnTo>
                <a:lnTo>
                  <a:pt x="34150" y="468630"/>
                </a:lnTo>
                <a:lnTo>
                  <a:pt x="31322" y="466090"/>
                </a:lnTo>
                <a:lnTo>
                  <a:pt x="31473" y="466090"/>
                </a:lnTo>
                <a:lnTo>
                  <a:pt x="28776" y="463550"/>
                </a:lnTo>
                <a:lnTo>
                  <a:pt x="28920" y="463550"/>
                </a:lnTo>
                <a:lnTo>
                  <a:pt x="26361" y="459740"/>
                </a:lnTo>
                <a:lnTo>
                  <a:pt x="26497" y="459740"/>
                </a:lnTo>
                <a:lnTo>
                  <a:pt x="24080" y="457200"/>
                </a:lnTo>
                <a:lnTo>
                  <a:pt x="24208" y="457200"/>
                </a:lnTo>
                <a:lnTo>
                  <a:pt x="21937" y="454660"/>
                </a:lnTo>
                <a:lnTo>
                  <a:pt x="19941" y="450850"/>
                </a:lnTo>
                <a:lnTo>
                  <a:pt x="18092" y="448310"/>
                </a:lnTo>
                <a:lnTo>
                  <a:pt x="16398" y="444500"/>
                </a:lnTo>
                <a:lnTo>
                  <a:pt x="15405" y="441960"/>
                </a:lnTo>
                <a:lnTo>
                  <a:pt x="14947" y="441960"/>
                </a:lnTo>
                <a:lnTo>
                  <a:pt x="13489" y="438150"/>
                </a:lnTo>
                <a:lnTo>
                  <a:pt x="12284" y="434340"/>
                </a:lnTo>
                <a:lnTo>
                  <a:pt x="11253" y="430530"/>
                </a:lnTo>
                <a:lnTo>
                  <a:pt x="10400" y="426720"/>
                </a:lnTo>
                <a:lnTo>
                  <a:pt x="9729" y="422910"/>
                </a:lnTo>
                <a:lnTo>
                  <a:pt x="9245" y="419100"/>
                </a:lnTo>
                <a:lnTo>
                  <a:pt x="8953" y="415290"/>
                </a:lnTo>
                <a:lnTo>
                  <a:pt x="8860" y="411480"/>
                </a:lnTo>
                <a:lnTo>
                  <a:pt x="8859" y="85090"/>
                </a:lnTo>
                <a:lnTo>
                  <a:pt x="8953" y="81280"/>
                </a:lnTo>
                <a:lnTo>
                  <a:pt x="9268" y="77470"/>
                </a:lnTo>
                <a:lnTo>
                  <a:pt x="9763" y="73660"/>
                </a:lnTo>
                <a:lnTo>
                  <a:pt x="10445" y="69850"/>
                </a:lnTo>
                <a:lnTo>
                  <a:pt x="11309" y="66040"/>
                </a:lnTo>
                <a:lnTo>
                  <a:pt x="12350" y="62230"/>
                </a:lnTo>
                <a:lnTo>
                  <a:pt x="13564" y="58420"/>
                </a:lnTo>
                <a:lnTo>
                  <a:pt x="13975" y="58420"/>
                </a:lnTo>
                <a:lnTo>
                  <a:pt x="14947" y="55880"/>
                </a:lnTo>
                <a:lnTo>
                  <a:pt x="16492" y="52070"/>
                </a:lnTo>
                <a:lnTo>
                  <a:pt x="18196" y="48260"/>
                </a:lnTo>
                <a:lnTo>
                  <a:pt x="18746" y="48260"/>
                </a:lnTo>
                <a:lnTo>
                  <a:pt x="20053" y="45720"/>
                </a:lnTo>
                <a:lnTo>
                  <a:pt x="22058" y="41910"/>
                </a:lnTo>
                <a:lnTo>
                  <a:pt x="22694" y="41910"/>
                </a:lnTo>
                <a:lnTo>
                  <a:pt x="24208" y="39370"/>
                </a:lnTo>
                <a:lnTo>
                  <a:pt x="24080" y="39370"/>
                </a:lnTo>
                <a:lnTo>
                  <a:pt x="26497" y="36830"/>
                </a:lnTo>
                <a:lnTo>
                  <a:pt x="26361" y="36830"/>
                </a:lnTo>
                <a:lnTo>
                  <a:pt x="28920" y="34290"/>
                </a:lnTo>
                <a:lnTo>
                  <a:pt x="28776" y="34290"/>
                </a:lnTo>
                <a:lnTo>
                  <a:pt x="31473" y="30480"/>
                </a:lnTo>
                <a:lnTo>
                  <a:pt x="32264" y="30480"/>
                </a:lnTo>
                <a:lnTo>
                  <a:pt x="34150" y="27940"/>
                </a:lnTo>
                <a:lnTo>
                  <a:pt x="35469" y="27940"/>
                </a:lnTo>
                <a:lnTo>
                  <a:pt x="36946" y="26670"/>
                </a:lnTo>
                <a:lnTo>
                  <a:pt x="36781" y="26670"/>
                </a:lnTo>
                <a:lnTo>
                  <a:pt x="39857" y="24130"/>
                </a:lnTo>
                <a:lnTo>
                  <a:pt x="39686" y="24130"/>
                </a:lnTo>
                <a:lnTo>
                  <a:pt x="42879" y="21590"/>
                </a:lnTo>
                <a:lnTo>
                  <a:pt x="42699" y="21590"/>
                </a:lnTo>
                <a:lnTo>
                  <a:pt x="46004" y="19050"/>
                </a:lnTo>
                <a:lnTo>
                  <a:pt x="47524" y="19050"/>
                </a:lnTo>
                <a:lnTo>
                  <a:pt x="49229" y="17780"/>
                </a:lnTo>
                <a:lnTo>
                  <a:pt x="49038" y="17780"/>
                </a:lnTo>
                <a:lnTo>
                  <a:pt x="52550" y="16510"/>
                </a:lnTo>
                <a:lnTo>
                  <a:pt x="52351" y="16510"/>
                </a:lnTo>
                <a:lnTo>
                  <a:pt x="55960" y="13970"/>
                </a:lnTo>
                <a:lnTo>
                  <a:pt x="57605" y="13970"/>
                </a:lnTo>
                <a:lnTo>
                  <a:pt x="59455" y="12700"/>
                </a:lnTo>
                <a:lnTo>
                  <a:pt x="59248" y="12700"/>
                </a:lnTo>
                <a:lnTo>
                  <a:pt x="63031" y="11430"/>
                </a:lnTo>
                <a:lnTo>
                  <a:pt x="66466" y="11430"/>
                </a:lnTo>
                <a:lnTo>
                  <a:pt x="70407" y="10160"/>
                </a:lnTo>
                <a:lnTo>
                  <a:pt x="70186" y="10160"/>
                </a:lnTo>
                <a:lnTo>
                  <a:pt x="74197" y="8890"/>
                </a:lnTo>
                <a:lnTo>
                  <a:pt x="5893530" y="8890"/>
                </a:lnTo>
                <a:lnTo>
                  <a:pt x="5891676" y="7620"/>
                </a:lnTo>
                <a:lnTo>
                  <a:pt x="5883967" y="5080"/>
                </a:lnTo>
                <a:lnTo>
                  <a:pt x="5871737" y="1270"/>
                </a:lnTo>
                <a:lnTo>
                  <a:pt x="5867495" y="0"/>
                </a:lnTo>
                <a:close/>
              </a:path>
              <a:path w="5940425" h="496570">
                <a:moveTo>
                  <a:pt x="5887878" y="480060"/>
                </a:moveTo>
                <a:lnTo>
                  <a:pt x="5884271" y="482600"/>
                </a:lnTo>
                <a:lnTo>
                  <a:pt x="5884475" y="482600"/>
                </a:lnTo>
                <a:lnTo>
                  <a:pt x="5880779" y="483870"/>
                </a:lnTo>
                <a:lnTo>
                  <a:pt x="5880982" y="483870"/>
                </a:lnTo>
                <a:lnTo>
                  <a:pt x="5877198" y="485140"/>
                </a:lnTo>
                <a:lnTo>
                  <a:pt x="5877413" y="485140"/>
                </a:lnTo>
                <a:lnTo>
                  <a:pt x="5873553" y="486410"/>
                </a:lnTo>
                <a:lnTo>
                  <a:pt x="5870047" y="486410"/>
                </a:lnTo>
                <a:lnTo>
                  <a:pt x="5866034" y="487680"/>
                </a:lnTo>
                <a:lnTo>
                  <a:pt x="5893530" y="487680"/>
                </a:lnTo>
                <a:lnTo>
                  <a:pt x="5895384" y="486410"/>
                </a:lnTo>
                <a:lnTo>
                  <a:pt x="5898978" y="485140"/>
                </a:lnTo>
                <a:lnTo>
                  <a:pt x="5902458" y="482600"/>
                </a:lnTo>
                <a:lnTo>
                  <a:pt x="5904147" y="481330"/>
                </a:lnTo>
                <a:lnTo>
                  <a:pt x="5887675" y="481330"/>
                </a:lnTo>
                <a:lnTo>
                  <a:pt x="5887878" y="480060"/>
                </a:lnTo>
                <a:close/>
              </a:path>
              <a:path w="5940425" h="496570">
                <a:moveTo>
                  <a:pt x="52351" y="480060"/>
                </a:moveTo>
                <a:lnTo>
                  <a:pt x="52550" y="481330"/>
                </a:lnTo>
                <a:lnTo>
                  <a:pt x="54155" y="481330"/>
                </a:lnTo>
                <a:lnTo>
                  <a:pt x="52351" y="480060"/>
                </a:lnTo>
                <a:close/>
              </a:path>
              <a:path w="5940425" h="496570">
                <a:moveTo>
                  <a:pt x="5925369" y="440690"/>
                </a:moveTo>
                <a:lnTo>
                  <a:pt x="5923743" y="444500"/>
                </a:lnTo>
                <a:lnTo>
                  <a:pt x="5922029" y="448310"/>
                </a:lnTo>
                <a:lnTo>
                  <a:pt x="5920174" y="450850"/>
                </a:lnTo>
                <a:lnTo>
                  <a:pt x="5918168" y="454660"/>
                </a:lnTo>
                <a:lnTo>
                  <a:pt x="5916021" y="457200"/>
                </a:lnTo>
                <a:lnTo>
                  <a:pt x="5913735" y="459740"/>
                </a:lnTo>
                <a:lnTo>
                  <a:pt x="5913875" y="459740"/>
                </a:lnTo>
                <a:lnTo>
                  <a:pt x="5911310" y="463550"/>
                </a:lnTo>
                <a:lnTo>
                  <a:pt x="5911449" y="463550"/>
                </a:lnTo>
                <a:lnTo>
                  <a:pt x="5908757" y="466090"/>
                </a:lnTo>
                <a:lnTo>
                  <a:pt x="5908909" y="466090"/>
                </a:lnTo>
                <a:lnTo>
                  <a:pt x="5906077" y="468630"/>
                </a:lnTo>
                <a:lnTo>
                  <a:pt x="5906242" y="468630"/>
                </a:lnTo>
                <a:lnTo>
                  <a:pt x="5903283" y="471170"/>
                </a:lnTo>
                <a:lnTo>
                  <a:pt x="5903448" y="471170"/>
                </a:lnTo>
                <a:lnTo>
                  <a:pt x="5900375" y="472440"/>
                </a:lnTo>
                <a:lnTo>
                  <a:pt x="5900540" y="472440"/>
                </a:lnTo>
                <a:lnTo>
                  <a:pt x="5897352" y="474980"/>
                </a:lnTo>
                <a:lnTo>
                  <a:pt x="5897530" y="474980"/>
                </a:lnTo>
                <a:lnTo>
                  <a:pt x="5894228" y="477520"/>
                </a:lnTo>
                <a:lnTo>
                  <a:pt x="5894406" y="477520"/>
                </a:lnTo>
                <a:lnTo>
                  <a:pt x="5891002" y="478790"/>
                </a:lnTo>
                <a:lnTo>
                  <a:pt x="5891193" y="478790"/>
                </a:lnTo>
                <a:lnTo>
                  <a:pt x="5887675" y="481330"/>
                </a:lnTo>
                <a:lnTo>
                  <a:pt x="5904147" y="481330"/>
                </a:lnTo>
                <a:lnTo>
                  <a:pt x="5918015" y="468630"/>
                </a:lnTo>
                <a:lnTo>
                  <a:pt x="5920720" y="466090"/>
                </a:lnTo>
                <a:lnTo>
                  <a:pt x="5923273" y="462280"/>
                </a:lnTo>
                <a:lnTo>
                  <a:pt x="5925661" y="459740"/>
                </a:lnTo>
                <a:lnTo>
                  <a:pt x="5927896" y="455930"/>
                </a:lnTo>
                <a:lnTo>
                  <a:pt x="5929966" y="452120"/>
                </a:lnTo>
                <a:lnTo>
                  <a:pt x="5931871" y="448310"/>
                </a:lnTo>
                <a:lnTo>
                  <a:pt x="5933586" y="444500"/>
                </a:lnTo>
                <a:lnTo>
                  <a:pt x="5934610" y="441960"/>
                </a:lnTo>
                <a:lnTo>
                  <a:pt x="5925280" y="441960"/>
                </a:lnTo>
                <a:lnTo>
                  <a:pt x="5925369" y="440690"/>
                </a:lnTo>
                <a:close/>
              </a:path>
              <a:path w="5940425" h="496570">
                <a:moveTo>
                  <a:pt x="14861" y="440690"/>
                </a:moveTo>
                <a:lnTo>
                  <a:pt x="14947" y="441960"/>
                </a:lnTo>
                <a:lnTo>
                  <a:pt x="15405" y="441960"/>
                </a:lnTo>
                <a:lnTo>
                  <a:pt x="14861" y="440690"/>
                </a:lnTo>
                <a:close/>
              </a:path>
              <a:path w="5940425" h="496570">
                <a:moveTo>
                  <a:pt x="5936028" y="58420"/>
                </a:moveTo>
                <a:lnTo>
                  <a:pt x="5926664" y="58420"/>
                </a:lnTo>
                <a:lnTo>
                  <a:pt x="5927947" y="62230"/>
                </a:lnTo>
                <a:lnTo>
                  <a:pt x="5928975" y="66040"/>
                </a:lnTo>
                <a:lnTo>
                  <a:pt x="5929826" y="69850"/>
                </a:lnTo>
                <a:lnTo>
                  <a:pt x="5930499" y="73660"/>
                </a:lnTo>
                <a:lnTo>
                  <a:pt x="5930982" y="77470"/>
                </a:lnTo>
                <a:lnTo>
                  <a:pt x="5931274" y="81280"/>
                </a:lnTo>
                <a:lnTo>
                  <a:pt x="5931261" y="415290"/>
                </a:lnTo>
                <a:lnTo>
                  <a:pt x="5930969" y="419100"/>
                </a:lnTo>
                <a:lnTo>
                  <a:pt x="5930474" y="422910"/>
                </a:lnTo>
                <a:lnTo>
                  <a:pt x="5929788" y="426720"/>
                </a:lnTo>
                <a:lnTo>
                  <a:pt x="5928925" y="430530"/>
                </a:lnTo>
                <a:lnTo>
                  <a:pt x="5927883" y="434340"/>
                </a:lnTo>
                <a:lnTo>
                  <a:pt x="5926664" y="438150"/>
                </a:lnTo>
                <a:lnTo>
                  <a:pt x="5925280" y="441960"/>
                </a:lnTo>
                <a:lnTo>
                  <a:pt x="5934610" y="441960"/>
                </a:lnTo>
                <a:lnTo>
                  <a:pt x="5935122" y="440690"/>
                </a:lnTo>
                <a:lnTo>
                  <a:pt x="5936481" y="436880"/>
                </a:lnTo>
                <a:lnTo>
                  <a:pt x="5937637" y="433070"/>
                </a:lnTo>
                <a:lnTo>
                  <a:pt x="5938602" y="427990"/>
                </a:lnTo>
                <a:lnTo>
                  <a:pt x="5939351" y="424180"/>
                </a:lnTo>
                <a:lnTo>
                  <a:pt x="5939897" y="420370"/>
                </a:lnTo>
                <a:lnTo>
                  <a:pt x="5940228" y="415290"/>
                </a:lnTo>
                <a:lnTo>
                  <a:pt x="5940228" y="81280"/>
                </a:lnTo>
                <a:lnTo>
                  <a:pt x="5939897" y="76200"/>
                </a:lnTo>
                <a:lnTo>
                  <a:pt x="5939351" y="72390"/>
                </a:lnTo>
                <a:lnTo>
                  <a:pt x="5938602" y="68580"/>
                </a:lnTo>
                <a:lnTo>
                  <a:pt x="5937637" y="63500"/>
                </a:lnTo>
                <a:lnTo>
                  <a:pt x="5936481" y="59690"/>
                </a:lnTo>
                <a:lnTo>
                  <a:pt x="5936028" y="58420"/>
                </a:lnTo>
                <a:close/>
              </a:path>
              <a:path w="5940425" h="496570">
                <a:moveTo>
                  <a:pt x="13975" y="58420"/>
                </a:moveTo>
                <a:lnTo>
                  <a:pt x="13564" y="58420"/>
                </a:lnTo>
                <a:lnTo>
                  <a:pt x="13489" y="59690"/>
                </a:lnTo>
                <a:lnTo>
                  <a:pt x="13975" y="58420"/>
                </a:lnTo>
                <a:close/>
              </a:path>
              <a:path w="5940425" h="496570">
                <a:moveTo>
                  <a:pt x="5931871" y="48260"/>
                </a:moveTo>
                <a:lnTo>
                  <a:pt x="5922029" y="48260"/>
                </a:lnTo>
                <a:lnTo>
                  <a:pt x="5923832" y="52070"/>
                </a:lnTo>
                <a:lnTo>
                  <a:pt x="5925369" y="55880"/>
                </a:lnTo>
                <a:lnTo>
                  <a:pt x="5926740" y="59690"/>
                </a:lnTo>
                <a:lnTo>
                  <a:pt x="5926664" y="58420"/>
                </a:lnTo>
                <a:lnTo>
                  <a:pt x="5936028" y="58420"/>
                </a:lnTo>
                <a:lnTo>
                  <a:pt x="5935122" y="55880"/>
                </a:lnTo>
                <a:lnTo>
                  <a:pt x="5933586" y="52070"/>
                </a:lnTo>
                <a:lnTo>
                  <a:pt x="5931871" y="48260"/>
                </a:lnTo>
                <a:close/>
              </a:path>
              <a:path w="5940425" h="496570">
                <a:moveTo>
                  <a:pt x="18746" y="48260"/>
                </a:moveTo>
                <a:lnTo>
                  <a:pt x="18196" y="48260"/>
                </a:lnTo>
                <a:lnTo>
                  <a:pt x="18092" y="49530"/>
                </a:lnTo>
                <a:lnTo>
                  <a:pt x="18746" y="48260"/>
                </a:lnTo>
                <a:close/>
              </a:path>
              <a:path w="5940425" h="496570">
                <a:moveTo>
                  <a:pt x="5928586" y="41910"/>
                </a:moveTo>
                <a:lnTo>
                  <a:pt x="5918168" y="41910"/>
                </a:lnTo>
                <a:lnTo>
                  <a:pt x="5920289" y="45720"/>
                </a:lnTo>
                <a:lnTo>
                  <a:pt x="5922143" y="49530"/>
                </a:lnTo>
                <a:lnTo>
                  <a:pt x="5922029" y="48260"/>
                </a:lnTo>
                <a:lnTo>
                  <a:pt x="5931871" y="48260"/>
                </a:lnTo>
                <a:lnTo>
                  <a:pt x="5929966" y="44450"/>
                </a:lnTo>
                <a:lnTo>
                  <a:pt x="5928586" y="41910"/>
                </a:lnTo>
                <a:close/>
              </a:path>
              <a:path w="5940425" h="496570">
                <a:moveTo>
                  <a:pt x="22694" y="41910"/>
                </a:moveTo>
                <a:lnTo>
                  <a:pt x="22058" y="41910"/>
                </a:lnTo>
                <a:lnTo>
                  <a:pt x="21937" y="43180"/>
                </a:lnTo>
                <a:lnTo>
                  <a:pt x="22694" y="41910"/>
                </a:lnTo>
                <a:close/>
              </a:path>
              <a:path w="5940425" h="496570">
                <a:moveTo>
                  <a:pt x="5920720" y="30480"/>
                </a:moveTo>
                <a:lnTo>
                  <a:pt x="5908757" y="30480"/>
                </a:lnTo>
                <a:lnTo>
                  <a:pt x="5911449" y="34290"/>
                </a:lnTo>
                <a:lnTo>
                  <a:pt x="5911310" y="34290"/>
                </a:lnTo>
                <a:lnTo>
                  <a:pt x="5913875" y="36830"/>
                </a:lnTo>
                <a:lnTo>
                  <a:pt x="5913735" y="36830"/>
                </a:lnTo>
                <a:lnTo>
                  <a:pt x="5916148" y="39370"/>
                </a:lnTo>
                <a:lnTo>
                  <a:pt x="5918295" y="43180"/>
                </a:lnTo>
                <a:lnTo>
                  <a:pt x="5918168" y="41910"/>
                </a:lnTo>
                <a:lnTo>
                  <a:pt x="5928586" y="41910"/>
                </a:lnTo>
                <a:lnTo>
                  <a:pt x="5927896" y="40640"/>
                </a:lnTo>
                <a:lnTo>
                  <a:pt x="5925661" y="38100"/>
                </a:lnTo>
                <a:lnTo>
                  <a:pt x="5923273" y="34290"/>
                </a:lnTo>
                <a:lnTo>
                  <a:pt x="5920720" y="30480"/>
                </a:lnTo>
                <a:close/>
              </a:path>
              <a:path w="5940425" h="496570">
                <a:moveTo>
                  <a:pt x="32264" y="30480"/>
                </a:moveTo>
                <a:lnTo>
                  <a:pt x="31473" y="30480"/>
                </a:lnTo>
                <a:lnTo>
                  <a:pt x="31322" y="31750"/>
                </a:lnTo>
                <a:lnTo>
                  <a:pt x="32264" y="30480"/>
                </a:lnTo>
                <a:close/>
              </a:path>
              <a:path w="5940425" h="496570">
                <a:moveTo>
                  <a:pt x="5918015" y="27940"/>
                </a:moveTo>
                <a:lnTo>
                  <a:pt x="5906077" y="27940"/>
                </a:lnTo>
                <a:lnTo>
                  <a:pt x="5908909" y="31750"/>
                </a:lnTo>
                <a:lnTo>
                  <a:pt x="5908757" y="30480"/>
                </a:lnTo>
                <a:lnTo>
                  <a:pt x="5920720" y="30480"/>
                </a:lnTo>
                <a:lnTo>
                  <a:pt x="5918015" y="27940"/>
                </a:lnTo>
                <a:close/>
              </a:path>
              <a:path w="5940425" h="496570">
                <a:moveTo>
                  <a:pt x="35469" y="27940"/>
                </a:moveTo>
                <a:lnTo>
                  <a:pt x="34150" y="27940"/>
                </a:lnTo>
                <a:lnTo>
                  <a:pt x="33991" y="29210"/>
                </a:lnTo>
                <a:lnTo>
                  <a:pt x="35469" y="27940"/>
                </a:lnTo>
                <a:close/>
              </a:path>
              <a:path w="5940425" h="496570">
                <a:moveTo>
                  <a:pt x="5909075" y="19050"/>
                </a:moveTo>
                <a:lnTo>
                  <a:pt x="5894228" y="19050"/>
                </a:lnTo>
                <a:lnTo>
                  <a:pt x="5897530" y="21590"/>
                </a:lnTo>
                <a:lnTo>
                  <a:pt x="5897352" y="21590"/>
                </a:lnTo>
                <a:lnTo>
                  <a:pt x="5900540" y="24130"/>
                </a:lnTo>
                <a:lnTo>
                  <a:pt x="5900375" y="24130"/>
                </a:lnTo>
                <a:lnTo>
                  <a:pt x="5903448" y="26670"/>
                </a:lnTo>
                <a:lnTo>
                  <a:pt x="5903283" y="26670"/>
                </a:lnTo>
                <a:lnTo>
                  <a:pt x="5906242" y="29210"/>
                </a:lnTo>
                <a:lnTo>
                  <a:pt x="5906077" y="27940"/>
                </a:lnTo>
                <a:lnTo>
                  <a:pt x="5918015" y="27940"/>
                </a:lnTo>
                <a:lnTo>
                  <a:pt x="5915171" y="25400"/>
                </a:lnTo>
                <a:lnTo>
                  <a:pt x="5912199" y="21590"/>
                </a:lnTo>
                <a:lnTo>
                  <a:pt x="5909075" y="19050"/>
                </a:lnTo>
                <a:close/>
              </a:path>
              <a:path w="5940425" h="496570">
                <a:moveTo>
                  <a:pt x="47524" y="19050"/>
                </a:moveTo>
                <a:lnTo>
                  <a:pt x="46004" y="19050"/>
                </a:lnTo>
                <a:lnTo>
                  <a:pt x="45819" y="20320"/>
                </a:lnTo>
                <a:lnTo>
                  <a:pt x="47524" y="19050"/>
                </a:lnTo>
                <a:close/>
              </a:path>
              <a:path w="5940425" h="496570">
                <a:moveTo>
                  <a:pt x="5902458" y="13970"/>
                </a:moveTo>
                <a:lnTo>
                  <a:pt x="5884271" y="13970"/>
                </a:lnTo>
                <a:lnTo>
                  <a:pt x="5887878" y="16510"/>
                </a:lnTo>
                <a:lnTo>
                  <a:pt x="5887675" y="16510"/>
                </a:lnTo>
                <a:lnTo>
                  <a:pt x="5891193" y="17780"/>
                </a:lnTo>
                <a:lnTo>
                  <a:pt x="5891002" y="17780"/>
                </a:lnTo>
                <a:lnTo>
                  <a:pt x="5894406" y="20320"/>
                </a:lnTo>
                <a:lnTo>
                  <a:pt x="5894228" y="19050"/>
                </a:lnTo>
                <a:lnTo>
                  <a:pt x="5909075" y="19050"/>
                </a:lnTo>
                <a:lnTo>
                  <a:pt x="5905836" y="16510"/>
                </a:lnTo>
                <a:lnTo>
                  <a:pt x="5902458" y="13970"/>
                </a:lnTo>
                <a:close/>
              </a:path>
              <a:path w="5940425" h="496570">
                <a:moveTo>
                  <a:pt x="57605" y="13970"/>
                </a:moveTo>
                <a:lnTo>
                  <a:pt x="55960" y="13970"/>
                </a:lnTo>
                <a:lnTo>
                  <a:pt x="55756" y="15240"/>
                </a:lnTo>
                <a:lnTo>
                  <a:pt x="57605" y="13970"/>
                </a:lnTo>
                <a:close/>
              </a:path>
              <a:path w="5940425" h="496570">
                <a:moveTo>
                  <a:pt x="5893530" y="8890"/>
                </a:moveTo>
                <a:lnTo>
                  <a:pt x="5866034" y="8890"/>
                </a:lnTo>
                <a:lnTo>
                  <a:pt x="5870047" y="10160"/>
                </a:lnTo>
                <a:lnTo>
                  <a:pt x="5869819" y="10160"/>
                </a:lnTo>
                <a:lnTo>
                  <a:pt x="5873769" y="11430"/>
                </a:lnTo>
                <a:lnTo>
                  <a:pt x="5877198" y="11430"/>
                </a:lnTo>
                <a:lnTo>
                  <a:pt x="5880982" y="12700"/>
                </a:lnTo>
                <a:lnTo>
                  <a:pt x="5880779" y="12700"/>
                </a:lnTo>
                <a:lnTo>
                  <a:pt x="5884475" y="15240"/>
                </a:lnTo>
                <a:lnTo>
                  <a:pt x="5884271" y="13970"/>
                </a:lnTo>
                <a:lnTo>
                  <a:pt x="5902458" y="13970"/>
                </a:lnTo>
                <a:lnTo>
                  <a:pt x="5898978" y="12700"/>
                </a:lnTo>
                <a:lnTo>
                  <a:pt x="5895384" y="10160"/>
                </a:lnTo>
                <a:lnTo>
                  <a:pt x="5893530" y="8890"/>
                </a:lnTo>
                <a:close/>
              </a:path>
              <a:path w="5940425" h="496570">
                <a:moveTo>
                  <a:pt x="66683" y="11430"/>
                </a:moveTo>
                <a:lnTo>
                  <a:pt x="63031" y="11430"/>
                </a:lnTo>
                <a:lnTo>
                  <a:pt x="62819" y="12700"/>
                </a:lnTo>
                <a:lnTo>
                  <a:pt x="66683" y="11430"/>
                </a:lnTo>
                <a:close/>
              </a:path>
              <a:path w="5940425" h="496570">
                <a:moveTo>
                  <a:pt x="5877198" y="11430"/>
                </a:moveTo>
                <a:lnTo>
                  <a:pt x="5873553" y="11430"/>
                </a:lnTo>
                <a:lnTo>
                  <a:pt x="5877413" y="12700"/>
                </a:lnTo>
                <a:lnTo>
                  <a:pt x="5877198" y="11430"/>
                </a:lnTo>
                <a:close/>
              </a:path>
            </a:pathLst>
          </a:custGeom>
          <a:solidFill>
            <a:srgbClr val="BF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758020" y="9156700"/>
            <a:ext cx="157288" cy="3319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56798" y="9418481"/>
            <a:ext cx="1306156" cy="4240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3303407" y="9460092"/>
            <a:ext cx="461645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20"/>
              </a:lnSpc>
              <a:spcBef>
                <a:spcPts val="95"/>
              </a:spcBef>
            </a:pPr>
            <a:r>
              <a:rPr sz="850" spc="-5" dirty="0">
                <a:latin typeface="細明體" panose="02020509000000000000" charset="-120"/>
                <a:cs typeface="細明體" panose="02020509000000000000" charset="-120"/>
              </a:rPr>
              <a:t>三</a:t>
            </a:r>
            <a:r>
              <a:rPr sz="850" spc="-235" dirty="0">
                <a:latin typeface="細明體" panose="02020509000000000000" charset="-120"/>
                <a:cs typeface="細明體" panose="02020509000000000000" charset="-120"/>
              </a:rPr>
              <a:t> </a:t>
            </a:r>
            <a:endParaRPr sz="850" dirty="0">
              <a:latin typeface="細明體" panose="02020509000000000000" charset="-120"/>
              <a:cs typeface="細明體" panose="02020509000000000000" charset="-120"/>
            </a:endParaRPr>
          </a:p>
          <a:p>
            <a:pPr marL="12700" marR="5080">
              <a:lnSpc>
                <a:spcPts val="1020"/>
              </a:lnSpc>
              <a:spcBef>
                <a:spcPts val="35"/>
              </a:spcBef>
            </a:pPr>
            <a:r>
              <a:rPr sz="850" dirty="0">
                <a:solidFill>
                  <a:srgbClr val="FF0000"/>
                </a:solidFill>
                <a:latin typeface="細明體" panose="02020509000000000000" charset="-120"/>
                <a:cs typeface="細明體" panose="02020509000000000000" charset="-120"/>
              </a:rPr>
              <a:t>作曲</a:t>
            </a:r>
            <a:r>
              <a:rPr sz="850" spc="15" dirty="0">
                <a:solidFill>
                  <a:srgbClr val="FF0000"/>
                </a:solidFill>
                <a:latin typeface="細明體" panose="02020509000000000000" charset="-120"/>
                <a:cs typeface="細明體" panose="02020509000000000000" charset="-120"/>
              </a:rPr>
              <a:t>編</a:t>
            </a:r>
            <a:r>
              <a:rPr sz="850" spc="-5" dirty="0">
                <a:solidFill>
                  <a:srgbClr val="FF0000"/>
                </a:solidFill>
                <a:latin typeface="細明體" panose="02020509000000000000" charset="-120"/>
                <a:cs typeface="細明體" panose="02020509000000000000" charset="-120"/>
              </a:rPr>
              <a:t>曲 人員</a:t>
            </a:r>
            <a:endParaRPr sz="850" dirty="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02744" y="9460092"/>
            <a:ext cx="1074420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defTabSz="-635">
              <a:lnSpc>
                <a:spcPts val="1020"/>
              </a:lnSpc>
              <a:spcBef>
                <a:spcPts val="95"/>
              </a:spcBef>
              <a:tabLst>
                <a:tab pos="622935" algn="l"/>
              </a:tabLst>
            </a:pPr>
            <a:r>
              <a:rPr sz="850" spc="-5" dirty="0">
                <a:latin typeface="細明體" panose="02020509000000000000" charset="-120"/>
                <a:cs typeface="細明體" panose="02020509000000000000" charset="-120"/>
              </a:rPr>
              <a:t>一	二</a:t>
            </a:r>
            <a:r>
              <a:rPr sz="850" spc="-235" dirty="0">
                <a:latin typeface="細明體" panose="02020509000000000000" charset="-120"/>
                <a:cs typeface="細明體" panose="02020509000000000000" charset="-120"/>
              </a:rPr>
              <a:t> </a:t>
            </a:r>
            <a:endParaRPr sz="850" dirty="0">
              <a:latin typeface="細明體" panose="02020509000000000000" charset="-120"/>
              <a:cs typeface="細明體" panose="02020509000000000000" charset="-120"/>
            </a:endParaRPr>
          </a:p>
          <a:p>
            <a:pPr marL="12700" marR="5080" defTabSz="-635">
              <a:lnSpc>
                <a:spcPts val="1020"/>
              </a:lnSpc>
              <a:spcBef>
                <a:spcPts val="35"/>
              </a:spcBef>
              <a:tabLst>
                <a:tab pos="622935" algn="l"/>
              </a:tabLst>
            </a:pPr>
            <a:r>
              <a:rPr sz="850" spc="15" dirty="0">
                <a:latin typeface="細明體" panose="02020509000000000000" charset="-120"/>
                <a:cs typeface="細明體" panose="02020509000000000000" charset="-120"/>
              </a:rPr>
              <a:t>藝術行</a:t>
            </a:r>
            <a:r>
              <a:rPr sz="850" spc="-5" dirty="0">
                <a:latin typeface="細明體" panose="02020509000000000000" charset="-120"/>
                <a:cs typeface="細明體" panose="02020509000000000000" charset="-120"/>
              </a:rPr>
              <a:t>政</a:t>
            </a:r>
            <a:r>
              <a:rPr sz="850" dirty="0">
                <a:latin typeface="細明體" panose="02020509000000000000" charset="-120"/>
                <a:cs typeface="細明體" panose="02020509000000000000" charset="-120"/>
              </a:rPr>
              <a:t>	</a:t>
            </a:r>
            <a:r>
              <a:rPr sz="850" dirty="0">
                <a:solidFill>
                  <a:srgbClr val="FF0000"/>
                </a:solidFill>
                <a:latin typeface="細明體" panose="02020509000000000000" charset="-120"/>
                <a:cs typeface="細明體" panose="02020509000000000000" charset="-120"/>
              </a:rPr>
              <a:t>演</a:t>
            </a:r>
            <a:r>
              <a:rPr sz="850" spc="15" dirty="0">
                <a:solidFill>
                  <a:srgbClr val="FF0000"/>
                </a:solidFill>
                <a:latin typeface="細明體" panose="02020509000000000000" charset="-120"/>
                <a:cs typeface="細明體" panose="02020509000000000000" charset="-120"/>
              </a:rPr>
              <a:t>奏演</a:t>
            </a:r>
            <a:r>
              <a:rPr sz="850" spc="-5" dirty="0">
                <a:solidFill>
                  <a:srgbClr val="FF0000"/>
                </a:solidFill>
                <a:latin typeface="細明體" panose="02020509000000000000" charset="-120"/>
                <a:cs typeface="細明體" panose="02020509000000000000" charset="-120"/>
              </a:rPr>
              <a:t>唱 </a:t>
            </a:r>
            <a:r>
              <a:rPr sz="850" spc="-5" dirty="0">
                <a:latin typeface="細明體" panose="02020509000000000000" charset="-120"/>
                <a:cs typeface="細明體" panose="02020509000000000000" charset="-120"/>
              </a:rPr>
              <a:t>人員	</a:t>
            </a:r>
            <a:r>
              <a:rPr sz="850" spc="-5" dirty="0">
                <a:solidFill>
                  <a:srgbClr val="FF0000"/>
                </a:solidFill>
                <a:latin typeface="細明體" panose="02020509000000000000" charset="-120"/>
                <a:cs typeface="細明體" panose="02020509000000000000" charset="-120"/>
              </a:rPr>
              <a:t>人員</a:t>
            </a:r>
            <a:endParaRPr sz="850" dirty="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66195" y="9460092"/>
            <a:ext cx="456565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20"/>
              </a:lnSpc>
              <a:spcBef>
                <a:spcPts val="95"/>
              </a:spcBef>
            </a:pPr>
            <a:r>
              <a:rPr sz="850" spc="-5" dirty="0">
                <a:latin typeface="細明體" panose="02020509000000000000" charset="-120"/>
                <a:cs typeface="細明體" panose="02020509000000000000" charset="-120"/>
              </a:rPr>
              <a:t>五</a:t>
            </a:r>
            <a:r>
              <a:rPr sz="850" spc="-235" dirty="0">
                <a:latin typeface="細明體" panose="02020509000000000000" charset="-120"/>
                <a:cs typeface="細明體" panose="02020509000000000000" charset="-120"/>
              </a:rPr>
              <a:t> </a:t>
            </a:r>
            <a:endParaRPr sz="850" dirty="0">
              <a:latin typeface="細明體" panose="02020509000000000000" charset="-120"/>
              <a:cs typeface="細明體" panose="02020509000000000000" charset="-120"/>
            </a:endParaRPr>
          </a:p>
          <a:p>
            <a:pPr marL="12700" marR="5080">
              <a:lnSpc>
                <a:spcPts val="1020"/>
              </a:lnSpc>
              <a:spcBef>
                <a:spcPts val="35"/>
              </a:spcBef>
            </a:pPr>
            <a:r>
              <a:rPr sz="850" spc="-5" dirty="0">
                <a:solidFill>
                  <a:srgbClr val="000099"/>
                </a:solidFill>
                <a:latin typeface="細明體" panose="02020509000000000000" charset="-120"/>
                <a:cs typeface="細明體" panose="02020509000000000000" charset="-120"/>
              </a:rPr>
              <a:t>錄音後製 音控人員</a:t>
            </a:r>
            <a:endParaRPr sz="850" dirty="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76930" y="9460092"/>
            <a:ext cx="465455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20"/>
              </a:lnSpc>
              <a:spcBef>
                <a:spcPts val="95"/>
              </a:spcBef>
            </a:pPr>
            <a:r>
              <a:rPr sz="850" spc="-5" dirty="0">
                <a:latin typeface="細明體" panose="02020509000000000000" charset="-120"/>
                <a:cs typeface="細明體" panose="02020509000000000000" charset="-120"/>
              </a:rPr>
              <a:t>六</a:t>
            </a:r>
            <a:r>
              <a:rPr sz="850" spc="-235" dirty="0">
                <a:latin typeface="細明體" panose="02020509000000000000" charset="-120"/>
                <a:cs typeface="細明體" panose="02020509000000000000" charset="-120"/>
              </a:rPr>
              <a:t> </a:t>
            </a:r>
            <a:endParaRPr sz="850" dirty="0">
              <a:latin typeface="細明體" panose="02020509000000000000" charset="-120"/>
              <a:cs typeface="細明體" panose="02020509000000000000" charset="-120"/>
            </a:endParaRPr>
          </a:p>
          <a:p>
            <a:pPr marL="12700" marR="5080">
              <a:lnSpc>
                <a:spcPts val="1020"/>
              </a:lnSpc>
              <a:spcBef>
                <a:spcPts val="35"/>
              </a:spcBef>
            </a:pPr>
            <a:r>
              <a:rPr sz="850" spc="15" dirty="0">
                <a:solidFill>
                  <a:srgbClr val="FF3399"/>
                </a:solidFill>
                <a:latin typeface="細明體" panose="02020509000000000000" charset="-120"/>
                <a:cs typeface="細明體" panose="02020509000000000000" charset="-120"/>
              </a:rPr>
              <a:t>劇場演</a:t>
            </a:r>
            <a:r>
              <a:rPr sz="850" spc="-5" dirty="0">
                <a:solidFill>
                  <a:srgbClr val="FF3399"/>
                </a:solidFill>
                <a:latin typeface="細明體" panose="02020509000000000000" charset="-120"/>
                <a:cs typeface="細明體" panose="02020509000000000000" charset="-120"/>
              </a:rPr>
              <a:t>出 人員</a:t>
            </a:r>
            <a:endParaRPr sz="850" dirty="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19468" y="2188337"/>
            <a:ext cx="6000278" cy="6130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814983" y="2183854"/>
            <a:ext cx="6009640" cy="622300"/>
          </a:xfrm>
          <a:custGeom>
            <a:avLst/>
            <a:gdLst/>
            <a:ahLst/>
            <a:cxnLst/>
            <a:rect l="l" t="t" r="r" b="b"/>
            <a:pathLst>
              <a:path w="6009640" h="622300">
                <a:moveTo>
                  <a:pt x="5902605" y="0"/>
                </a:moveTo>
                <a:lnTo>
                  <a:pt x="106648" y="0"/>
                </a:lnTo>
                <a:lnTo>
                  <a:pt x="101217" y="139"/>
                </a:lnTo>
                <a:lnTo>
                  <a:pt x="60441" y="10515"/>
                </a:lnTo>
                <a:lnTo>
                  <a:pt x="27720" y="34937"/>
                </a:lnTo>
                <a:lnTo>
                  <a:pt x="6475" y="69976"/>
                </a:lnTo>
                <a:lnTo>
                  <a:pt x="0" y="621969"/>
                </a:lnTo>
                <a:lnTo>
                  <a:pt x="6009247" y="621969"/>
                </a:lnTo>
                <a:lnTo>
                  <a:pt x="6009247" y="617486"/>
                </a:lnTo>
                <a:lnTo>
                  <a:pt x="8971" y="617486"/>
                </a:lnTo>
                <a:lnTo>
                  <a:pt x="4485" y="613003"/>
                </a:lnTo>
                <a:lnTo>
                  <a:pt x="8971" y="613003"/>
                </a:lnTo>
                <a:lnTo>
                  <a:pt x="8972" y="106654"/>
                </a:lnTo>
                <a:lnTo>
                  <a:pt x="9108" y="101511"/>
                </a:lnTo>
                <a:lnTo>
                  <a:pt x="9468" y="96774"/>
                </a:lnTo>
                <a:lnTo>
                  <a:pt x="10083" y="91884"/>
                </a:lnTo>
                <a:lnTo>
                  <a:pt x="10939" y="87071"/>
                </a:lnTo>
                <a:lnTo>
                  <a:pt x="12023" y="82346"/>
                </a:lnTo>
                <a:lnTo>
                  <a:pt x="13334" y="77711"/>
                </a:lnTo>
                <a:lnTo>
                  <a:pt x="14867" y="73164"/>
                </a:lnTo>
                <a:lnTo>
                  <a:pt x="16611" y="68732"/>
                </a:lnTo>
                <a:lnTo>
                  <a:pt x="18566" y="64401"/>
                </a:lnTo>
                <a:lnTo>
                  <a:pt x="20820" y="59994"/>
                </a:lnTo>
                <a:lnTo>
                  <a:pt x="23062" y="56095"/>
                </a:lnTo>
                <a:lnTo>
                  <a:pt x="25604" y="52133"/>
                </a:lnTo>
                <a:lnTo>
                  <a:pt x="28321" y="48298"/>
                </a:lnTo>
                <a:lnTo>
                  <a:pt x="31223" y="44602"/>
                </a:lnTo>
                <a:lnTo>
                  <a:pt x="34286" y="41059"/>
                </a:lnTo>
                <a:lnTo>
                  <a:pt x="37525" y="37655"/>
                </a:lnTo>
                <a:lnTo>
                  <a:pt x="40922" y="34417"/>
                </a:lnTo>
                <a:lnTo>
                  <a:pt x="44458" y="31343"/>
                </a:lnTo>
                <a:lnTo>
                  <a:pt x="48154" y="28435"/>
                </a:lnTo>
                <a:lnTo>
                  <a:pt x="51990" y="25704"/>
                </a:lnTo>
                <a:lnTo>
                  <a:pt x="55941" y="23164"/>
                </a:lnTo>
                <a:lnTo>
                  <a:pt x="60039" y="20802"/>
                </a:lnTo>
                <a:lnTo>
                  <a:pt x="64257" y="18643"/>
                </a:lnTo>
                <a:lnTo>
                  <a:pt x="68566" y="16687"/>
                </a:lnTo>
                <a:lnTo>
                  <a:pt x="73009" y="14935"/>
                </a:lnTo>
                <a:lnTo>
                  <a:pt x="77557" y="13385"/>
                </a:lnTo>
                <a:lnTo>
                  <a:pt x="82203" y="12064"/>
                </a:lnTo>
                <a:lnTo>
                  <a:pt x="86945" y="10972"/>
                </a:lnTo>
                <a:lnTo>
                  <a:pt x="91712" y="10109"/>
                </a:lnTo>
                <a:lnTo>
                  <a:pt x="96617" y="9486"/>
                </a:lnTo>
                <a:lnTo>
                  <a:pt x="101616" y="9105"/>
                </a:lnTo>
                <a:lnTo>
                  <a:pt x="106817" y="8966"/>
                </a:lnTo>
                <a:lnTo>
                  <a:pt x="5945377" y="8966"/>
                </a:lnTo>
                <a:lnTo>
                  <a:pt x="5944083" y="8381"/>
                </a:lnTo>
                <a:lnTo>
                  <a:pt x="5908028" y="139"/>
                </a:lnTo>
                <a:lnTo>
                  <a:pt x="5902605" y="0"/>
                </a:lnTo>
                <a:close/>
              </a:path>
              <a:path w="6009640" h="622300">
                <a:moveTo>
                  <a:pt x="8971" y="613003"/>
                </a:moveTo>
                <a:lnTo>
                  <a:pt x="4485" y="613003"/>
                </a:lnTo>
                <a:lnTo>
                  <a:pt x="8971" y="617486"/>
                </a:lnTo>
                <a:lnTo>
                  <a:pt x="8971" y="613003"/>
                </a:lnTo>
                <a:close/>
              </a:path>
              <a:path w="6009640" h="622300">
                <a:moveTo>
                  <a:pt x="6000281" y="613003"/>
                </a:moveTo>
                <a:lnTo>
                  <a:pt x="8971" y="613003"/>
                </a:lnTo>
                <a:lnTo>
                  <a:pt x="8971" y="617486"/>
                </a:lnTo>
                <a:lnTo>
                  <a:pt x="6000281" y="617486"/>
                </a:lnTo>
                <a:lnTo>
                  <a:pt x="6000281" y="613003"/>
                </a:lnTo>
                <a:close/>
              </a:path>
              <a:path w="6009640" h="622300">
                <a:moveTo>
                  <a:pt x="6009247" y="106654"/>
                </a:moveTo>
                <a:lnTo>
                  <a:pt x="6000281" y="106654"/>
                </a:lnTo>
                <a:lnTo>
                  <a:pt x="6000281" y="617486"/>
                </a:lnTo>
                <a:lnTo>
                  <a:pt x="6004764" y="613003"/>
                </a:lnTo>
                <a:lnTo>
                  <a:pt x="6009247" y="613003"/>
                </a:lnTo>
                <a:lnTo>
                  <a:pt x="6009247" y="106654"/>
                </a:lnTo>
                <a:close/>
              </a:path>
              <a:path w="6009640" h="622300">
                <a:moveTo>
                  <a:pt x="6009247" y="613003"/>
                </a:moveTo>
                <a:lnTo>
                  <a:pt x="6004764" y="613003"/>
                </a:lnTo>
                <a:lnTo>
                  <a:pt x="6000281" y="617486"/>
                </a:lnTo>
                <a:lnTo>
                  <a:pt x="6009247" y="617486"/>
                </a:lnTo>
                <a:lnTo>
                  <a:pt x="6009247" y="613003"/>
                </a:lnTo>
                <a:close/>
              </a:path>
              <a:path w="6009640" h="622300">
                <a:moveTo>
                  <a:pt x="8971" y="106718"/>
                </a:moveTo>
                <a:close/>
              </a:path>
              <a:path w="6009640" h="622300">
                <a:moveTo>
                  <a:pt x="6009116" y="101511"/>
                </a:moveTo>
                <a:lnTo>
                  <a:pt x="6000141" y="101511"/>
                </a:lnTo>
                <a:lnTo>
                  <a:pt x="6000154" y="101739"/>
                </a:lnTo>
                <a:lnTo>
                  <a:pt x="6000281" y="106768"/>
                </a:lnTo>
                <a:lnTo>
                  <a:pt x="6009247" y="106654"/>
                </a:lnTo>
                <a:lnTo>
                  <a:pt x="6009116" y="101511"/>
                </a:lnTo>
                <a:close/>
              </a:path>
              <a:path w="6009640" h="622300">
                <a:moveTo>
                  <a:pt x="8972" y="106654"/>
                </a:moveTo>
                <a:close/>
              </a:path>
              <a:path w="6009640" h="622300">
                <a:moveTo>
                  <a:pt x="6000144" y="101605"/>
                </a:moveTo>
                <a:lnTo>
                  <a:pt x="6000147" y="101739"/>
                </a:lnTo>
                <a:lnTo>
                  <a:pt x="6000144" y="101605"/>
                </a:lnTo>
                <a:close/>
              </a:path>
              <a:path w="6009640" h="622300">
                <a:moveTo>
                  <a:pt x="6008760" y="96545"/>
                </a:moveTo>
                <a:lnTo>
                  <a:pt x="5999760" y="96545"/>
                </a:lnTo>
                <a:lnTo>
                  <a:pt x="5999786" y="96774"/>
                </a:lnTo>
                <a:lnTo>
                  <a:pt x="6000144" y="101605"/>
                </a:lnTo>
                <a:lnTo>
                  <a:pt x="6009116" y="101511"/>
                </a:lnTo>
                <a:lnTo>
                  <a:pt x="6009107" y="101168"/>
                </a:lnTo>
                <a:lnTo>
                  <a:pt x="6008760" y="96545"/>
                </a:lnTo>
                <a:close/>
              </a:path>
              <a:path w="6009640" h="622300">
                <a:moveTo>
                  <a:pt x="5999765" y="96614"/>
                </a:moveTo>
                <a:lnTo>
                  <a:pt x="5999777" y="96774"/>
                </a:lnTo>
                <a:lnTo>
                  <a:pt x="5999765" y="96614"/>
                </a:lnTo>
                <a:close/>
              </a:path>
              <a:path w="6009640" h="622300">
                <a:moveTo>
                  <a:pt x="6008175" y="91655"/>
                </a:moveTo>
                <a:lnTo>
                  <a:pt x="5999138" y="91655"/>
                </a:lnTo>
                <a:lnTo>
                  <a:pt x="5999176" y="91884"/>
                </a:lnTo>
                <a:lnTo>
                  <a:pt x="5999765" y="96614"/>
                </a:lnTo>
                <a:lnTo>
                  <a:pt x="6008760" y="96545"/>
                </a:lnTo>
                <a:lnTo>
                  <a:pt x="6008701" y="95757"/>
                </a:lnTo>
                <a:lnTo>
                  <a:pt x="6008175" y="91655"/>
                </a:lnTo>
                <a:close/>
              </a:path>
              <a:path w="6009640" h="622300">
                <a:moveTo>
                  <a:pt x="5999145" y="91710"/>
                </a:moveTo>
                <a:lnTo>
                  <a:pt x="5999167" y="91884"/>
                </a:lnTo>
                <a:lnTo>
                  <a:pt x="5999145" y="91710"/>
                </a:lnTo>
                <a:close/>
              </a:path>
              <a:path w="6009640" h="622300">
                <a:moveTo>
                  <a:pt x="6007387" y="86855"/>
                </a:moveTo>
                <a:lnTo>
                  <a:pt x="5998274" y="86855"/>
                </a:lnTo>
                <a:lnTo>
                  <a:pt x="5999145" y="91710"/>
                </a:lnTo>
                <a:lnTo>
                  <a:pt x="6008175" y="91655"/>
                </a:lnTo>
                <a:lnTo>
                  <a:pt x="6008015" y="90411"/>
                </a:lnTo>
                <a:lnTo>
                  <a:pt x="6007387" y="86855"/>
                </a:lnTo>
                <a:close/>
              </a:path>
              <a:path w="6009640" h="622300">
                <a:moveTo>
                  <a:pt x="6003778" y="72961"/>
                </a:moveTo>
                <a:lnTo>
                  <a:pt x="5994312" y="72961"/>
                </a:lnTo>
                <a:lnTo>
                  <a:pt x="5994388" y="73164"/>
                </a:lnTo>
                <a:lnTo>
                  <a:pt x="5995925" y="77711"/>
                </a:lnTo>
                <a:lnTo>
                  <a:pt x="5997233" y="82346"/>
                </a:lnTo>
                <a:lnTo>
                  <a:pt x="5998312" y="87071"/>
                </a:lnTo>
                <a:lnTo>
                  <a:pt x="5998274" y="86855"/>
                </a:lnTo>
                <a:lnTo>
                  <a:pt x="6007387" y="86855"/>
                </a:lnTo>
                <a:lnTo>
                  <a:pt x="6007088" y="85166"/>
                </a:lnTo>
                <a:lnTo>
                  <a:pt x="6005894" y="79997"/>
                </a:lnTo>
                <a:lnTo>
                  <a:pt x="6004446" y="74942"/>
                </a:lnTo>
                <a:lnTo>
                  <a:pt x="6003778" y="72961"/>
                </a:lnTo>
                <a:close/>
              </a:path>
              <a:path w="6009640" h="622300">
                <a:moveTo>
                  <a:pt x="5997169" y="82130"/>
                </a:moveTo>
                <a:lnTo>
                  <a:pt x="5997219" y="82346"/>
                </a:lnTo>
                <a:lnTo>
                  <a:pt x="5997169" y="82130"/>
                </a:lnTo>
                <a:close/>
              </a:path>
              <a:path w="6009640" h="622300">
                <a:moveTo>
                  <a:pt x="5995849" y="77495"/>
                </a:moveTo>
                <a:lnTo>
                  <a:pt x="5995910" y="77711"/>
                </a:lnTo>
                <a:lnTo>
                  <a:pt x="5995849" y="77495"/>
                </a:lnTo>
                <a:close/>
              </a:path>
              <a:path w="6009640" h="622300">
                <a:moveTo>
                  <a:pt x="5994336" y="73033"/>
                </a:moveTo>
                <a:lnTo>
                  <a:pt x="5994381" y="73164"/>
                </a:lnTo>
                <a:lnTo>
                  <a:pt x="5994336" y="73033"/>
                </a:lnTo>
                <a:close/>
              </a:path>
              <a:path w="6009640" h="622300">
                <a:moveTo>
                  <a:pt x="6002200" y="68529"/>
                </a:moveTo>
                <a:lnTo>
                  <a:pt x="5992559" y="68529"/>
                </a:lnTo>
                <a:lnTo>
                  <a:pt x="5992648" y="68732"/>
                </a:lnTo>
                <a:lnTo>
                  <a:pt x="5994336" y="73033"/>
                </a:lnTo>
                <a:lnTo>
                  <a:pt x="6003778" y="72961"/>
                </a:lnTo>
                <a:lnTo>
                  <a:pt x="6002770" y="69976"/>
                </a:lnTo>
                <a:lnTo>
                  <a:pt x="6002200" y="68529"/>
                </a:lnTo>
                <a:close/>
              </a:path>
              <a:path w="6009640" h="622300">
                <a:moveTo>
                  <a:pt x="5992583" y="68588"/>
                </a:moveTo>
                <a:lnTo>
                  <a:pt x="5992639" y="68732"/>
                </a:lnTo>
                <a:lnTo>
                  <a:pt x="5992583" y="68588"/>
                </a:lnTo>
                <a:close/>
              </a:path>
              <a:path w="6009640" h="622300">
                <a:moveTo>
                  <a:pt x="5998505" y="59994"/>
                </a:moveTo>
                <a:lnTo>
                  <a:pt x="5988432" y="59994"/>
                </a:lnTo>
                <a:lnTo>
                  <a:pt x="5990692" y="64401"/>
                </a:lnTo>
                <a:lnTo>
                  <a:pt x="5992583" y="68588"/>
                </a:lnTo>
                <a:lnTo>
                  <a:pt x="6002200" y="68529"/>
                </a:lnTo>
                <a:lnTo>
                  <a:pt x="6000865" y="65138"/>
                </a:lnTo>
                <a:lnTo>
                  <a:pt x="5998505" y="59994"/>
                </a:lnTo>
                <a:close/>
              </a:path>
              <a:path w="6009640" h="622300">
                <a:moveTo>
                  <a:pt x="5990591" y="64211"/>
                </a:moveTo>
                <a:lnTo>
                  <a:pt x="5990677" y="64401"/>
                </a:lnTo>
                <a:lnTo>
                  <a:pt x="5990591" y="64211"/>
                </a:lnTo>
                <a:close/>
              </a:path>
              <a:path w="6009640" h="622300">
                <a:moveTo>
                  <a:pt x="5988496" y="60120"/>
                </a:moveTo>
                <a:close/>
              </a:path>
              <a:path w="6009640" h="622300">
                <a:moveTo>
                  <a:pt x="5996415" y="55905"/>
                </a:moveTo>
                <a:lnTo>
                  <a:pt x="5986082" y="55905"/>
                </a:lnTo>
                <a:lnTo>
                  <a:pt x="5988496" y="60120"/>
                </a:lnTo>
                <a:lnTo>
                  <a:pt x="5998505" y="59994"/>
                </a:lnTo>
                <a:lnTo>
                  <a:pt x="5996415" y="55905"/>
                </a:lnTo>
                <a:close/>
              </a:path>
              <a:path w="6009640" h="622300">
                <a:moveTo>
                  <a:pt x="5991732" y="48120"/>
                </a:moveTo>
                <a:lnTo>
                  <a:pt x="5980799" y="48120"/>
                </a:lnTo>
                <a:lnTo>
                  <a:pt x="5980926" y="48298"/>
                </a:lnTo>
                <a:lnTo>
                  <a:pt x="5983657" y="52133"/>
                </a:lnTo>
                <a:lnTo>
                  <a:pt x="5986184" y="56095"/>
                </a:lnTo>
                <a:lnTo>
                  <a:pt x="5986082" y="55905"/>
                </a:lnTo>
                <a:lnTo>
                  <a:pt x="5996415" y="55905"/>
                </a:lnTo>
                <a:lnTo>
                  <a:pt x="5993804" y="51346"/>
                </a:lnTo>
                <a:lnTo>
                  <a:pt x="5991732" y="48120"/>
                </a:lnTo>
                <a:close/>
              </a:path>
              <a:path w="6009640" h="622300">
                <a:moveTo>
                  <a:pt x="5983530" y="51955"/>
                </a:moveTo>
                <a:lnTo>
                  <a:pt x="5983644" y="52133"/>
                </a:lnTo>
                <a:lnTo>
                  <a:pt x="5983530" y="51955"/>
                </a:lnTo>
                <a:close/>
              </a:path>
              <a:path w="6009640" h="622300">
                <a:moveTo>
                  <a:pt x="5980922" y="48292"/>
                </a:moveTo>
                <a:close/>
              </a:path>
              <a:path w="6009640" h="622300">
                <a:moveTo>
                  <a:pt x="5989189" y="44437"/>
                </a:moveTo>
                <a:lnTo>
                  <a:pt x="5977891" y="44437"/>
                </a:lnTo>
                <a:lnTo>
                  <a:pt x="5978030" y="44602"/>
                </a:lnTo>
                <a:lnTo>
                  <a:pt x="5980922" y="48292"/>
                </a:lnTo>
                <a:lnTo>
                  <a:pt x="5980799" y="48120"/>
                </a:lnTo>
                <a:lnTo>
                  <a:pt x="5991732" y="48120"/>
                </a:lnTo>
                <a:lnTo>
                  <a:pt x="5991023" y="47015"/>
                </a:lnTo>
                <a:lnTo>
                  <a:pt x="5989189" y="44437"/>
                </a:lnTo>
                <a:close/>
              </a:path>
              <a:path w="6009640" h="622300">
                <a:moveTo>
                  <a:pt x="5977924" y="44479"/>
                </a:moveTo>
                <a:close/>
              </a:path>
              <a:path w="6009640" h="622300">
                <a:moveTo>
                  <a:pt x="5986518" y="40894"/>
                </a:moveTo>
                <a:lnTo>
                  <a:pt x="5974817" y="40894"/>
                </a:lnTo>
                <a:lnTo>
                  <a:pt x="5977924" y="44479"/>
                </a:lnTo>
                <a:lnTo>
                  <a:pt x="5989189" y="44437"/>
                </a:lnTo>
                <a:lnTo>
                  <a:pt x="5988051" y="42837"/>
                </a:lnTo>
                <a:lnTo>
                  <a:pt x="5986518" y="40894"/>
                </a:lnTo>
                <a:close/>
              </a:path>
              <a:path w="6009640" h="622300">
                <a:moveTo>
                  <a:pt x="5983744" y="37503"/>
                </a:moveTo>
                <a:lnTo>
                  <a:pt x="5971579" y="37503"/>
                </a:lnTo>
                <a:lnTo>
                  <a:pt x="5971731" y="37655"/>
                </a:lnTo>
                <a:lnTo>
                  <a:pt x="5974957" y="41059"/>
                </a:lnTo>
                <a:lnTo>
                  <a:pt x="5974817" y="40894"/>
                </a:lnTo>
                <a:lnTo>
                  <a:pt x="5986518" y="40894"/>
                </a:lnTo>
                <a:lnTo>
                  <a:pt x="5984876" y="38811"/>
                </a:lnTo>
                <a:lnTo>
                  <a:pt x="5983744" y="37503"/>
                </a:lnTo>
                <a:close/>
              </a:path>
              <a:path w="6009640" h="622300">
                <a:moveTo>
                  <a:pt x="5971653" y="37581"/>
                </a:moveTo>
                <a:close/>
              </a:path>
              <a:path w="6009640" h="622300">
                <a:moveTo>
                  <a:pt x="5977966" y="31203"/>
                </a:moveTo>
                <a:lnTo>
                  <a:pt x="5964632" y="31203"/>
                </a:lnTo>
                <a:lnTo>
                  <a:pt x="5964797" y="31343"/>
                </a:lnTo>
                <a:lnTo>
                  <a:pt x="5968340" y="34417"/>
                </a:lnTo>
                <a:lnTo>
                  <a:pt x="5971653" y="37581"/>
                </a:lnTo>
                <a:lnTo>
                  <a:pt x="5983744" y="37503"/>
                </a:lnTo>
                <a:lnTo>
                  <a:pt x="5981523" y="34937"/>
                </a:lnTo>
                <a:lnTo>
                  <a:pt x="5977966" y="31203"/>
                </a:lnTo>
                <a:close/>
              </a:path>
              <a:path w="6009640" h="622300">
                <a:moveTo>
                  <a:pt x="5968175" y="34277"/>
                </a:moveTo>
                <a:lnTo>
                  <a:pt x="5968322" y="34417"/>
                </a:lnTo>
                <a:lnTo>
                  <a:pt x="5968175" y="34277"/>
                </a:lnTo>
                <a:close/>
              </a:path>
              <a:path w="6009640" h="622300">
                <a:moveTo>
                  <a:pt x="5964755" y="31310"/>
                </a:moveTo>
                <a:close/>
              </a:path>
              <a:path w="6009640" h="622300">
                <a:moveTo>
                  <a:pt x="5974935" y="28308"/>
                </a:moveTo>
                <a:lnTo>
                  <a:pt x="5960936" y="28308"/>
                </a:lnTo>
                <a:lnTo>
                  <a:pt x="5961101" y="28435"/>
                </a:lnTo>
                <a:lnTo>
                  <a:pt x="5964755" y="31310"/>
                </a:lnTo>
                <a:lnTo>
                  <a:pt x="5977966" y="31203"/>
                </a:lnTo>
                <a:lnTo>
                  <a:pt x="5974935" y="28308"/>
                </a:lnTo>
                <a:close/>
              </a:path>
              <a:path w="6009640" h="622300">
                <a:moveTo>
                  <a:pt x="5961064" y="28408"/>
                </a:moveTo>
                <a:close/>
              </a:path>
              <a:path w="6009640" h="622300">
                <a:moveTo>
                  <a:pt x="5971852" y="25590"/>
                </a:moveTo>
                <a:lnTo>
                  <a:pt x="5957101" y="25590"/>
                </a:lnTo>
                <a:lnTo>
                  <a:pt x="5957279" y="25704"/>
                </a:lnTo>
                <a:lnTo>
                  <a:pt x="5961064" y="28408"/>
                </a:lnTo>
                <a:lnTo>
                  <a:pt x="5960936" y="28308"/>
                </a:lnTo>
                <a:lnTo>
                  <a:pt x="5974935" y="28308"/>
                </a:lnTo>
                <a:lnTo>
                  <a:pt x="5974297" y="27698"/>
                </a:lnTo>
                <a:lnTo>
                  <a:pt x="5971852" y="25590"/>
                </a:lnTo>
                <a:close/>
              </a:path>
              <a:path w="6009640" h="622300">
                <a:moveTo>
                  <a:pt x="5957110" y="25597"/>
                </a:moveTo>
                <a:lnTo>
                  <a:pt x="5957262" y="25704"/>
                </a:lnTo>
                <a:lnTo>
                  <a:pt x="5957110" y="25597"/>
                </a:lnTo>
                <a:close/>
              </a:path>
              <a:path w="6009640" h="622300">
                <a:moveTo>
                  <a:pt x="5968759" y="23050"/>
                </a:moveTo>
                <a:lnTo>
                  <a:pt x="5953126" y="23050"/>
                </a:lnTo>
                <a:lnTo>
                  <a:pt x="5953316" y="23164"/>
                </a:lnTo>
                <a:lnTo>
                  <a:pt x="5957110" y="25597"/>
                </a:lnTo>
                <a:lnTo>
                  <a:pt x="5971852" y="25590"/>
                </a:lnTo>
                <a:lnTo>
                  <a:pt x="5970423" y="24358"/>
                </a:lnTo>
                <a:lnTo>
                  <a:pt x="5968759" y="23050"/>
                </a:lnTo>
                <a:close/>
              </a:path>
              <a:path w="6009640" h="622300">
                <a:moveTo>
                  <a:pt x="5953199" y="23097"/>
                </a:moveTo>
                <a:close/>
              </a:path>
              <a:path w="6009640" h="622300">
                <a:moveTo>
                  <a:pt x="5965706" y="20700"/>
                </a:moveTo>
                <a:lnTo>
                  <a:pt x="5949036" y="20700"/>
                </a:lnTo>
                <a:lnTo>
                  <a:pt x="5949227" y="20802"/>
                </a:lnTo>
                <a:lnTo>
                  <a:pt x="5953199" y="23097"/>
                </a:lnTo>
                <a:lnTo>
                  <a:pt x="5968759" y="23050"/>
                </a:lnTo>
                <a:lnTo>
                  <a:pt x="5966385" y="21183"/>
                </a:lnTo>
                <a:lnTo>
                  <a:pt x="5965706" y="20700"/>
                </a:lnTo>
                <a:close/>
              </a:path>
              <a:path w="6009640" h="622300">
                <a:moveTo>
                  <a:pt x="5949104" y="20739"/>
                </a:moveTo>
                <a:close/>
              </a:path>
              <a:path w="6009640" h="622300">
                <a:moveTo>
                  <a:pt x="5962688" y="18554"/>
                </a:moveTo>
                <a:lnTo>
                  <a:pt x="5944820" y="18554"/>
                </a:lnTo>
                <a:lnTo>
                  <a:pt x="5945010" y="18643"/>
                </a:lnTo>
                <a:lnTo>
                  <a:pt x="5949104" y="20739"/>
                </a:lnTo>
                <a:lnTo>
                  <a:pt x="5965706" y="20700"/>
                </a:lnTo>
                <a:lnTo>
                  <a:pt x="5962688" y="18554"/>
                </a:lnTo>
                <a:close/>
              </a:path>
              <a:path w="6009640" h="622300">
                <a:moveTo>
                  <a:pt x="5944867" y="18578"/>
                </a:moveTo>
                <a:lnTo>
                  <a:pt x="5945010" y="18643"/>
                </a:lnTo>
                <a:lnTo>
                  <a:pt x="5944867" y="18578"/>
                </a:lnTo>
                <a:close/>
              </a:path>
              <a:path w="6009640" h="622300">
                <a:moveTo>
                  <a:pt x="5959683" y="16598"/>
                </a:moveTo>
                <a:lnTo>
                  <a:pt x="5940489" y="16598"/>
                </a:lnTo>
                <a:lnTo>
                  <a:pt x="5940692" y="16687"/>
                </a:lnTo>
                <a:lnTo>
                  <a:pt x="5944867" y="18578"/>
                </a:lnTo>
                <a:lnTo>
                  <a:pt x="5962688" y="18554"/>
                </a:lnTo>
                <a:lnTo>
                  <a:pt x="5962206" y="18211"/>
                </a:lnTo>
                <a:lnTo>
                  <a:pt x="5959683" y="16598"/>
                </a:lnTo>
                <a:close/>
              </a:path>
              <a:path w="6009640" h="622300">
                <a:moveTo>
                  <a:pt x="5940642" y="16667"/>
                </a:moveTo>
                <a:close/>
              </a:path>
              <a:path w="6009640" h="622300">
                <a:moveTo>
                  <a:pt x="5956858" y="14858"/>
                </a:moveTo>
                <a:lnTo>
                  <a:pt x="5936044" y="14858"/>
                </a:lnTo>
                <a:lnTo>
                  <a:pt x="5936247" y="14935"/>
                </a:lnTo>
                <a:lnTo>
                  <a:pt x="5940642" y="16667"/>
                </a:lnTo>
                <a:lnTo>
                  <a:pt x="5940489" y="16598"/>
                </a:lnTo>
                <a:lnTo>
                  <a:pt x="5959683" y="16598"/>
                </a:lnTo>
                <a:lnTo>
                  <a:pt x="5957876" y="15443"/>
                </a:lnTo>
                <a:lnTo>
                  <a:pt x="5956858" y="14858"/>
                </a:lnTo>
                <a:close/>
              </a:path>
              <a:path w="6009640" h="622300">
                <a:moveTo>
                  <a:pt x="5936177" y="14911"/>
                </a:moveTo>
                <a:close/>
              </a:path>
              <a:path w="6009640" h="622300">
                <a:moveTo>
                  <a:pt x="5954180" y="13322"/>
                </a:moveTo>
                <a:lnTo>
                  <a:pt x="5931510" y="13322"/>
                </a:lnTo>
                <a:lnTo>
                  <a:pt x="5931714" y="13385"/>
                </a:lnTo>
                <a:lnTo>
                  <a:pt x="5936177" y="14911"/>
                </a:lnTo>
                <a:lnTo>
                  <a:pt x="5936044" y="14858"/>
                </a:lnTo>
                <a:lnTo>
                  <a:pt x="5956858" y="14858"/>
                </a:lnTo>
                <a:lnTo>
                  <a:pt x="5954180" y="13322"/>
                </a:lnTo>
                <a:close/>
              </a:path>
              <a:path w="6009640" h="622300">
                <a:moveTo>
                  <a:pt x="5931615" y="13357"/>
                </a:moveTo>
                <a:close/>
              </a:path>
              <a:path w="6009640" h="622300">
                <a:moveTo>
                  <a:pt x="5951724" y="12014"/>
                </a:moveTo>
                <a:lnTo>
                  <a:pt x="5926862" y="12014"/>
                </a:lnTo>
                <a:lnTo>
                  <a:pt x="5927078" y="12064"/>
                </a:lnTo>
                <a:lnTo>
                  <a:pt x="5931615" y="13357"/>
                </a:lnTo>
                <a:lnTo>
                  <a:pt x="5954180" y="13322"/>
                </a:lnTo>
                <a:lnTo>
                  <a:pt x="5953405" y="12877"/>
                </a:lnTo>
                <a:lnTo>
                  <a:pt x="5951724" y="12014"/>
                </a:lnTo>
                <a:close/>
              </a:path>
              <a:path w="6009640" h="622300">
                <a:moveTo>
                  <a:pt x="5926888" y="12021"/>
                </a:moveTo>
                <a:lnTo>
                  <a:pt x="5927042" y="12064"/>
                </a:lnTo>
                <a:lnTo>
                  <a:pt x="5926888" y="12021"/>
                </a:lnTo>
                <a:close/>
              </a:path>
              <a:path w="6009640" h="622300">
                <a:moveTo>
                  <a:pt x="5947824" y="10071"/>
                </a:moveTo>
                <a:lnTo>
                  <a:pt x="5917324" y="10071"/>
                </a:lnTo>
                <a:lnTo>
                  <a:pt x="5917540" y="10109"/>
                </a:lnTo>
                <a:lnTo>
                  <a:pt x="5922354" y="10972"/>
                </a:lnTo>
                <a:lnTo>
                  <a:pt x="5926888" y="12021"/>
                </a:lnTo>
                <a:lnTo>
                  <a:pt x="5951724" y="12014"/>
                </a:lnTo>
                <a:lnTo>
                  <a:pt x="5948808" y="10515"/>
                </a:lnTo>
                <a:lnTo>
                  <a:pt x="5947824" y="10071"/>
                </a:lnTo>
                <a:close/>
              </a:path>
              <a:path w="6009640" h="622300">
                <a:moveTo>
                  <a:pt x="5922138" y="10934"/>
                </a:moveTo>
                <a:lnTo>
                  <a:pt x="5922304" y="10972"/>
                </a:lnTo>
                <a:lnTo>
                  <a:pt x="5922138" y="10934"/>
                </a:lnTo>
                <a:close/>
              </a:path>
              <a:path w="6009640" h="622300">
                <a:moveTo>
                  <a:pt x="5917529" y="10107"/>
                </a:moveTo>
                <a:close/>
              </a:path>
              <a:path w="6009640" h="622300">
                <a:moveTo>
                  <a:pt x="5946474" y="9461"/>
                </a:moveTo>
                <a:lnTo>
                  <a:pt x="5912435" y="9461"/>
                </a:lnTo>
                <a:lnTo>
                  <a:pt x="5912651" y="9486"/>
                </a:lnTo>
                <a:lnTo>
                  <a:pt x="5917529" y="10107"/>
                </a:lnTo>
                <a:lnTo>
                  <a:pt x="5917324" y="10071"/>
                </a:lnTo>
                <a:lnTo>
                  <a:pt x="5947824" y="10071"/>
                </a:lnTo>
                <a:lnTo>
                  <a:pt x="5946474" y="9461"/>
                </a:lnTo>
                <a:close/>
              </a:path>
              <a:path w="6009640" h="622300">
                <a:moveTo>
                  <a:pt x="5912612" y="9483"/>
                </a:moveTo>
                <a:close/>
              </a:path>
              <a:path w="6009640" h="622300">
                <a:moveTo>
                  <a:pt x="5945658" y="9093"/>
                </a:moveTo>
                <a:lnTo>
                  <a:pt x="5907469" y="9093"/>
                </a:lnTo>
                <a:lnTo>
                  <a:pt x="5907685" y="9105"/>
                </a:lnTo>
                <a:lnTo>
                  <a:pt x="5912612" y="9483"/>
                </a:lnTo>
                <a:lnTo>
                  <a:pt x="5912435" y="9461"/>
                </a:lnTo>
                <a:lnTo>
                  <a:pt x="5946474" y="9461"/>
                </a:lnTo>
                <a:lnTo>
                  <a:pt x="5945658" y="9093"/>
                </a:lnTo>
                <a:close/>
              </a:path>
              <a:path w="6009640" h="622300">
                <a:moveTo>
                  <a:pt x="5907610" y="9103"/>
                </a:moveTo>
                <a:close/>
              </a:path>
              <a:path w="6009640" h="622300">
                <a:moveTo>
                  <a:pt x="5945377" y="8966"/>
                </a:moveTo>
                <a:lnTo>
                  <a:pt x="5902427" y="8966"/>
                </a:lnTo>
                <a:lnTo>
                  <a:pt x="5907610" y="9103"/>
                </a:lnTo>
                <a:lnTo>
                  <a:pt x="5907469" y="9093"/>
                </a:lnTo>
                <a:lnTo>
                  <a:pt x="5945658" y="9093"/>
                </a:lnTo>
                <a:lnTo>
                  <a:pt x="5945377" y="8966"/>
                </a:lnTo>
                <a:close/>
              </a:path>
            </a:pathLst>
          </a:custGeom>
          <a:solidFill>
            <a:srgbClr val="4BAC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25101" y="2313328"/>
            <a:ext cx="1278636" cy="42222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715245" y="2735562"/>
            <a:ext cx="208720" cy="39770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1947266" y="2211229"/>
          <a:ext cx="4749799" cy="5053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650"/>
                <a:gridCol w="644525"/>
                <a:gridCol w="677544"/>
                <a:gridCol w="948055"/>
                <a:gridCol w="723900"/>
                <a:gridCol w="873125"/>
              </a:tblGrid>
              <a:tr h="135890">
                <a:tc>
                  <a:txBody>
                    <a:bodyPr/>
                    <a:lstStyle/>
                    <a:p>
                      <a:pPr marL="20955">
                        <a:lnSpc>
                          <a:spcPts val="885"/>
                        </a:lnSpc>
                      </a:pP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一</a:t>
                      </a: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alibri" panose="020F0502020204030204"/>
                        </a:rPr>
                        <a:t>.</a:t>
                      </a:r>
                      <a:endParaRPr sz="8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二</a:t>
                      </a: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alibri" panose="020F0502020204030204"/>
                        </a:rPr>
                        <a:t>.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三</a:t>
                      </a: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alibri" panose="020F0502020204030204"/>
                        </a:rPr>
                        <a:t>.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四</a:t>
                      </a: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alibri" panose="020F0502020204030204"/>
                        </a:rPr>
                        <a:t>.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885"/>
                        </a:lnSpc>
                      </a:pP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五</a:t>
                      </a: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alibri" panose="020F0502020204030204"/>
                        </a:rPr>
                        <a:t>.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85"/>
                        </a:lnSpc>
                      </a:pPr>
                      <a:r>
                        <a:rPr sz="85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六</a:t>
                      </a: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alibri" panose="020F0502020204030204"/>
                        </a:rPr>
                        <a:t>.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130376">
                <a:tc>
                  <a:txBody>
                    <a:bodyPr/>
                    <a:lstStyle/>
                    <a:p>
                      <a:pPr marL="20955">
                        <a:lnSpc>
                          <a:spcPts val="925"/>
                        </a:lnSpc>
                      </a:pPr>
                      <a:r>
                        <a:rPr sz="850" spc="6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培養演奏</a:t>
                      </a:r>
                      <a:r>
                        <a:rPr sz="850" spc="6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alibri" panose="020F0502020204030204"/>
                        </a:rPr>
                        <a:t>(</a:t>
                      </a:r>
                      <a:r>
                        <a:rPr sz="850" spc="6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唱</a:t>
                      </a: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alibri" panose="020F0502020204030204"/>
                        </a:rPr>
                        <a:t>)</a:t>
                      </a:r>
                      <a:r>
                        <a:rPr sz="850" spc="-1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Calibri" panose="020F0502020204030204"/>
                        </a:rPr>
                        <a:t> </a:t>
                      </a: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及</a:t>
                      </a:r>
                      <a:endParaRPr sz="8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925"/>
                        </a:lnSpc>
                      </a:pPr>
                      <a:r>
                        <a:rPr sz="850" spc="1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培養</a:t>
                      </a:r>
                      <a:r>
                        <a:rPr sz="850" spc="1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創</a:t>
                      </a: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作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925"/>
                        </a:lnSpc>
                      </a:pPr>
                      <a:r>
                        <a:rPr sz="850" spc="15" dirty="0">
                          <a:solidFill>
                            <a:srgbClr val="0099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培養樂</a:t>
                      </a: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器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925"/>
                        </a:lnSpc>
                      </a:pPr>
                      <a:r>
                        <a:rPr sz="850" spc="85" dirty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培養音</a:t>
                      </a:r>
                      <a:r>
                        <a:rPr sz="850" spc="95" dirty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樂整</a:t>
                      </a: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合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925"/>
                        </a:lnSpc>
                      </a:pPr>
                      <a:r>
                        <a:rPr sz="850" spc="65" dirty="0">
                          <a:solidFill>
                            <a:srgbClr val="FF33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培養</a:t>
                      </a:r>
                      <a:r>
                        <a:rPr sz="850" spc="75" dirty="0">
                          <a:solidFill>
                            <a:srgbClr val="FF33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音</a:t>
                      </a: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樂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925"/>
                        </a:lnSpc>
                      </a:pPr>
                      <a:r>
                        <a:rPr sz="850" spc="8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培育音</a:t>
                      </a:r>
                      <a:r>
                        <a:rPr sz="850" spc="9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樂相</a:t>
                      </a: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關</a:t>
                      </a:r>
                      <a:endParaRPr sz="8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</a:tr>
              <a:tr h="131366">
                <a:tc>
                  <a:txBody>
                    <a:bodyPr/>
                    <a:lstStyle/>
                    <a:p>
                      <a:pPr marL="20955">
                        <a:lnSpc>
                          <a:spcPts val="935"/>
                        </a:lnSpc>
                      </a:pPr>
                      <a:r>
                        <a:rPr sz="850" spc="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藝術行</a:t>
                      </a:r>
                      <a:r>
                        <a:rPr sz="850" spc="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政管理</a:t>
                      </a: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之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935"/>
                        </a:lnSpc>
                      </a:pPr>
                      <a:r>
                        <a:rPr sz="850" spc="1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演奏技</a:t>
                      </a: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術</a:t>
                      </a:r>
                      <a:endParaRPr sz="8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935"/>
                        </a:lnSpc>
                      </a:pPr>
                      <a:r>
                        <a:rPr sz="850" spc="15" dirty="0">
                          <a:solidFill>
                            <a:srgbClr val="0099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製作和</a:t>
                      </a: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細明體" panose="02020509000000000000" charset="-120"/>
                        </a:rPr>
                        <a:t>維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細明體" panose="02020509000000000000" charset="-12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935"/>
                        </a:lnSpc>
                      </a:pPr>
                      <a:r>
                        <a:rPr sz="850" spc="85" dirty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成果展</a:t>
                      </a:r>
                      <a:r>
                        <a:rPr sz="850" spc="95" dirty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現及</a:t>
                      </a: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後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935"/>
                        </a:lnSpc>
                      </a:pPr>
                      <a:r>
                        <a:rPr sz="850" spc="65" dirty="0">
                          <a:solidFill>
                            <a:srgbClr val="FF33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劇之</a:t>
                      </a:r>
                      <a:r>
                        <a:rPr sz="850" spc="75" dirty="0">
                          <a:solidFill>
                            <a:srgbClr val="FF33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規</a:t>
                      </a: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劃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935"/>
                        </a:lnSpc>
                      </a:pPr>
                      <a:r>
                        <a:rPr sz="850" spc="8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專業領</a:t>
                      </a:r>
                      <a:r>
                        <a:rPr sz="850" spc="9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域繼</a:t>
                      </a: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續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</a:tr>
              <a:tr h="118714">
                <a:tc>
                  <a:txBody>
                    <a:bodyPr/>
                    <a:lstStyle/>
                    <a:p>
                      <a:pPr marL="20955">
                        <a:lnSpc>
                          <a:spcPts val="835"/>
                        </a:lnSpc>
                      </a:pP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基礎技術人才</a:t>
                      </a:r>
                      <a:endParaRPr sz="8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人才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0099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修人才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0000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製的專業人才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835"/>
                        </a:lnSpc>
                      </a:pPr>
                      <a:r>
                        <a:rPr sz="850" spc="-5" dirty="0">
                          <a:solidFill>
                            <a:srgbClr val="FF3399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專業人才</a:t>
                      </a:r>
                      <a:endParaRPr sz="85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35"/>
                        </a:lnSpc>
                      </a:pPr>
                      <a:r>
                        <a:rPr sz="850" spc="-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SimSun" panose="02010600030101010101" charset="-122"/>
                        </a:rPr>
                        <a:t>進修人才</a:t>
                      </a:r>
                      <a:endParaRPr sz="8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SimSun" panose="02010600030101010101" charset="-122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3955517" y="9460092"/>
            <a:ext cx="463550" cy="4133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020"/>
              </a:lnSpc>
              <a:spcBef>
                <a:spcPts val="95"/>
              </a:spcBef>
            </a:pPr>
            <a:r>
              <a:rPr sz="850" spc="-5" dirty="0">
                <a:latin typeface="細明體" panose="02020509000000000000" charset="-120"/>
                <a:cs typeface="細明體" panose="02020509000000000000" charset="-120"/>
              </a:rPr>
              <a:t>四</a:t>
            </a:r>
            <a:r>
              <a:rPr sz="850" spc="-235" dirty="0">
                <a:latin typeface="細明體" panose="02020509000000000000" charset="-120"/>
                <a:cs typeface="細明體" panose="02020509000000000000" charset="-120"/>
              </a:rPr>
              <a:t> </a:t>
            </a:r>
            <a:endParaRPr sz="850">
              <a:latin typeface="細明體" panose="02020509000000000000" charset="-120"/>
              <a:cs typeface="細明體" panose="02020509000000000000" charset="-120"/>
            </a:endParaRPr>
          </a:p>
          <a:p>
            <a:pPr marL="12700" marR="5080">
              <a:lnSpc>
                <a:spcPts val="1020"/>
              </a:lnSpc>
              <a:spcBef>
                <a:spcPts val="35"/>
              </a:spcBef>
            </a:pPr>
            <a:r>
              <a:rPr sz="85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樂</a:t>
            </a:r>
            <a:r>
              <a:rPr sz="850" spc="15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器製</a:t>
            </a:r>
            <a:r>
              <a:rPr sz="850" spc="-5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作 維修人員</a:t>
            </a:r>
            <a:endParaRPr sz="85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15308" y="8737949"/>
            <a:ext cx="1341120" cy="488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 defTabSz="-635">
              <a:lnSpc>
                <a:spcPct val="100000"/>
              </a:lnSpc>
              <a:spcBef>
                <a:spcPts val="100"/>
              </a:spcBef>
              <a:tabLst>
                <a:tab pos="688975" algn="l"/>
              </a:tabLst>
            </a:pPr>
            <a:r>
              <a:rPr sz="750" dirty="0">
                <a:latin typeface="細明體" panose="02020509000000000000" charset="-120"/>
                <a:cs typeface="細明體" panose="02020509000000000000" charset="-120"/>
              </a:rPr>
              <a:t>四</a:t>
            </a:r>
            <a:r>
              <a:rPr sz="750" dirty="0">
                <a:latin typeface="Calibri" panose="020F0502020204030204"/>
                <a:cs typeface="Calibri" panose="020F0502020204030204"/>
              </a:rPr>
              <a:t>.	</a:t>
            </a:r>
            <a:r>
              <a:rPr sz="750" dirty="0">
                <a:solidFill>
                  <a:srgbClr val="FF3399"/>
                </a:solidFill>
                <a:latin typeface="細明體" panose="02020509000000000000" charset="-120"/>
                <a:cs typeface="細明體" panose="02020509000000000000" charset="-120"/>
              </a:rPr>
              <a:t>五</a:t>
            </a:r>
            <a:r>
              <a:rPr sz="750" dirty="0">
                <a:solidFill>
                  <a:srgbClr val="FF3399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750" dirty="0">
              <a:latin typeface="Calibri" panose="020F0502020204030204"/>
              <a:cs typeface="Calibri" panose="020F0502020204030204"/>
            </a:endParaRPr>
          </a:p>
          <a:p>
            <a:pPr marL="12700" marR="5080" algn="just" defTabSz="-635">
              <a:lnSpc>
                <a:spcPct val="100000"/>
              </a:lnSpc>
              <a:spcBef>
                <a:spcPts val="40"/>
              </a:spcBef>
              <a:tabLst>
                <a:tab pos="688975" algn="l"/>
              </a:tabLst>
            </a:pPr>
            <a:r>
              <a:rPr sz="750" spc="90" dirty="0">
                <a:solidFill>
                  <a:srgbClr val="0000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具備</a:t>
            </a:r>
            <a:r>
              <a:rPr sz="750" spc="100" dirty="0">
                <a:solidFill>
                  <a:srgbClr val="0000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⾳樂成</a:t>
            </a:r>
            <a:r>
              <a:rPr sz="750" dirty="0">
                <a:solidFill>
                  <a:srgbClr val="0000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果</a:t>
            </a:r>
            <a:r>
              <a:rPr sz="750" spc="65" dirty="0">
                <a:solidFill>
                  <a:srgbClr val="0000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 </a:t>
            </a:r>
            <a:r>
              <a:rPr sz="750" spc="90" dirty="0">
                <a:solidFill>
                  <a:srgbClr val="FF33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具</a:t>
            </a:r>
            <a:r>
              <a:rPr sz="750" spc="100" dirty="0">
                <a:solidFill>
                  <a:srgbClr val="FF33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備肢體與</a:t>
            </a:r>
            <a:r>
              <a:rPr sz="750" dirty="0">
                <a:solidFill>
                  <a:srgbClr val="FF33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聲 </a:t>
            </a:r>
            <a:r>
              <a:rPr sz="750" spc="90" dirty="0">
                <a:solidFill>
                  <a:srgbClr val="0000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展現</a:t>
            </a:r>
            <a:r>
              <a:rPr sz="750" spc="100" dirty="0">
                <a:solidFill>
                  <a:srgbClr val="0000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及後製</a:t>
            </a:r>
            <a:r>
              <a:rPr sz="750" dirty="0">
                <a:solidFill>
                  <a:srgbClr val="0000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之</a:t>
            </a:r>
            <a:r>
              <a:rPr sz="750" spc="65" dirty="0">
                <a:solidFill>
                  <a:srgbClr val="0000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 </a:t>
            </a:r>
            <a:r>
              <a:rPr sz="750" spc="90" dirty="0">
                <a:solidFill>
                  <a:srgbClr val="FF33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⾳</a:t>
            </a:r>
            <a:r>
              <a:rPr sz="750" spc="100" dirty="0">
                <a:solidFill>
                  <a:srgbClr val="FF33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創作⾳樂</a:t>
            </a:r>
            <a:r>
              <a:rPr sz="750" dirty="0">
                <a:solidFill>
                  <a:srgbClr val="FF33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劇 </a:t>
            </a:r>
            <a:r>
              <a:rPr sz="750" dirty="0">
                <a:solidFill>
                  <a:srgbClr val="0000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專業能⼒	</a:t>
            </a:r>
            <a:r>
              <a:rPr sz="750" dirty="0">
                <a:solidFill>
                  <a:srgbClr val="FF3399"/>
                </a:solidFill>
                <a:latin typeface="微軟正黑體" panose="020B0604030504040204" pitchFamily="34" charset="-120"/>
                <a:cs typeface="微軟正黑體" panose="020B0604030504040204" pitchFamily="34" charset="-120"/>
              </a:rPr>
              <a:t>之專業能⼒</a:t>
            </a:r>
            <a:endParaRPr sz="750" dirty="0">
              <a:latin typeface="微軟正黑體" panose="020B0604030504040204" pitchFamily="34" charset="-120"/>
              <a:cs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1467</Words>
  <Application>WPS Presentation</Application>
  <PresentationFormat>自訂</PresentationFormat>
  <Paragraphs>363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新細明體</vt:lpstr>
      <vt:lpstr>Wingdings</vt:lpstr>
      <vt:lpstr>Yu Gothic</vt:lpstr>
      <vt:lpstr>SimSun</vt:lpstr>
      <vt:lpstr>Times New Roman</vt:lpstr>
      <vt:lpstr>細明體</vt:lpstr>
      <vt:lpstr>微軟正黑體</vt:lpstr>
      <vt:lpstr>Calibri</vt:lpstr>
      <vt:lpstr>Calibri</vt:lpstr>
      <vt:lpstr>Microsoft YaHei</vt:lpstr>
      <vt:lpstr>Arial Unicode MS</vt:lpstr>
      <vt:lpstr>新細明體</vt:lpstr>
      <vt:lpstr>標楷體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教學組幹事-01</dc:creator>
  <cp:lastModifiedBy>USER</cp:lastModifiedBy>
  <cp:revision>29</cp:revision>
  <dcterms:created xsi:type="dcterms:W3CDTF">2019-11-28T06:46:00Z</dcterms:created>
  <dcterms:modified xsi:type="dcterms:W3CDTF">2025-01-03T02:14:34Z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1028-10.8.0.6003</vt:lpwstr>
  </property>
</Properties>
</file>