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5" r:id="rId1"/>
  </p:sldMasterIdLst>
  <p:notesMasterIdLst>
    <p:notesMasterId r:id="rId46"/>
  </p:notesMasterIdLst>
  <p:handoutMasterIdLst>
    <p:handoutMasterId r:id="rId47"/>
  </p:handoutMasterIdLst>
  <p:sldIdLst>
    <p:sldId id="265" r:id="rId2"/>
    <p:sldId id="266" r:id="rId3"/>
    <p:sldId id="271" r:id="rId4"/>
    <p:sldId id="364" r:id="rId5"/>
    <p:sldId id="335" r:id="rId6"/>
    <p:sldId id="336" r:id="rId7"/>
    <p:sldId id="355" r:id="rId8"/>
    <p:sldId id="370" r:id="rId9"/>
    <p:sldId id="371" r:id="rId10"/>
    <p:sldId id="368" r:id="rId11"/>
    <p:sldId id="369" r:id="rId12"/>
    <p:sldId id="280" r:id="rId13"/>
    <p:sldId id="356" r:id="rId14"/>
    <p:sldId id="282" r:id="rId15"/>
    <p:sldId id="341" r:id="rId16"/>
    <p:sldId id="388" r:id="rId17"/>
    <p:sldId id="365" r:id="rId18"/>
    <p:sldId id="284" r:id="rId19"/>
    <p:sldId id="285" r:id="rId20"/>
    <p:sldId id="358" r:id="rId21"/>
    <p:sldId id="348" r:id="rId22"/>
    <p:sldId id="349" r:id="rId23"/>
    <p:sldId id="386" r:id="rId24"/>
    <p:sldId id="354" r:id="rId25"/>
    <p:sldId id="329" r:id="rId26"/>
    <p:sldId id="366" r:id="rId27"/>
    <p:sldId id="334" r:id="rId28"/>
    <p:sldId id="360" r:id="rId29"/>
    <p:sldId id="372" r:id="rId30"/>
    <p:sldId id="361" r:id="rId31"/>
    <p:sldId id="373" r:id="rId32"/>
    <p:sldId id="374" r:id="rId33"/>
    <p:sldId id="362" r:id="rId34"/>
    <p:sldId id="375" r:id="rId35"/>
    <p:sldId id="376" r:id="rId36"/>
    <p:sldId id="289" r:id="rId37"/>
    <p:sldId id="367" r:id="rId38"/>
    <p:sldId id="323" r:id="rId39"/>
    <p:sldId id="390" r:id="rId40"/>
    <p:sldId id="391" r:id="rId41"/>
    <p:sldId id="343" r:id="rId42"/>
    <p:sldId id="392" r:id="rId43"/>
    <p:sldId id="270" r:id="rId44"/>
    <p:sldId id="389" r:id="rId4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EFB3"/>
    <a:srgbClr val="008000"/>
    <a:srgbClr val="99DDF5"/>
    <a:srgbClr val="EE2D00"/>
    <a:srgbClr val="FF3300"/>
    <a:srgbClr val="FF6600"/>
    <a:srgbClr val="FFCDBD"/>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84785" autoAdjust="0"/>
  </p:normalViewPr>
  <p:slideViewPr>
    <p:cSldViewPr snapToGrid="0">
      <p:cViewPr>
        <p:scale>
          <a:sx n="68" d="100"/>
          <a:sy n="68" d="100"/>
        </p:scale>
        <p:origin x="-82" y="-86"/>
      </p:cViewPr>
      <p:guideLst>
        <p:guide orient="horz" pos="2160"/>
        <p:guide pos="3840"/>
      </p:guideLst>
    </p:cSldViewPr>
  </p:slideViewPr>
  <p:notesTextViewPr>
    <p:cViewPr>
      <p:scale>
        <a:sx n="1" d="1"/>
        <a:sy n="1" d="1"/>
      </p:scale>
      <p:origin x="0" y="0"/>
    </p:cViewPr>
  </p:notesTextViewPr>
  <p:sorterViewPr>
    <p:cViewPr>
      <p:scale>
        <a:sx n="100" d="100"/>
        <a:sy n="100" d="100"/>
      </p:scale>
      <p:origin x="0" y="5208"/>
    </p:cViewPr>
  </p:sorterViewPr>
  <p:notesViewPr>
    <p:cSldViewPr snapToGrid="0">
      <p:cViewPr varScale="1">
        <p:scale>
          <a:sx n="87" d="100"/>
          <a:sy n="87" d="100"/>
        </p:scale>
        <p:origin x="-3822" y="-84"/>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9.xml.rels><?xml version="1.0" encoding="UTF-8" standalone="yes"?>
<Relationships xmlns="http://schemas.openxmlformats.org/package/2006/relationships"><Relationship Id="rId3" Type="http://schemas.openxmlformats.org/officeDocument/2006/relationships/hyperlink" Target="https://www.youtube.com/watch?v=BoLFteuyc64&amp;list=PLGpRRzyHZHJWp-iuZ23pOoZYzB_BLPelG" TargetMode="External"/><Relationship Id="rId7" Type="http://schemas.openxmlformats.org/officeDocument/2006/relationships/hyperlink" Target="http://www.coop.ntue.edu.tw/index.php" TargetMode="External"/><Relationship Id="rId2" Type="http://schemas.openxmlformats.org/officeDocument/2006/relationships/hyperlink" Target="https://www.facebook.com/groups/780188175346334/" TargetMode="External"/><Relationship Id="rId1" Type="http://schemas.openxmlformats.org/officeDocument/2006/relationships/hyperlink" Target="https://flipedu.parenting.com.tw/about" TargetMode="External"/><Relationship Id="rId6" Type="http://schemas.openxmlformats.org/officeDocument/2006/relationships/hyperlink" Target="http://topic.parenting.com.tw/issue/learning3/japan/" TargetMode="External"/><Relationship Id="rId5" Type="http://schemas.openxmlformats.org/officeDocument/2006/relationships/hyperlink" Target="https://www.facebook.com/groups/1648875288684914/" TargetMode="External"/><Relationship Id="rId4" Type="http://schemas.openxmlformats.org/officeDocument/2006/relationships/hyperlink" Target="https://www.youtube.com/watch?v=SWAUTlrW8To"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s://www.facebook.com/groups/780188175346334/" TargetMode="External"/><Relationship Id="rId7" Type="http://schemas.openxmlformats.org/officeDocument/2006/relationships/hyperlink" Target="http://www.coop.ntue.edu.tw/index.php" TargetMode="External"/><Relationship Id="rId2" Type="http://schemas.openxmlformats.org/officeDocument/2006/relationships/hyperlink" Target="https://flipedu.parenting.com.tw/about" TargetMode="External"/><Relationship Id="rId1" Type="http://schemas.openxmlformats.org/officeDocument/2006/relationships/hyperlink" Target="https://www.facebook.com/groups/1648875288684914/" TargetMode="External"/><Relationship Id="rId6" Type="http://schemas.openxmlformats.org/officeDocument/2006/relationships/hyperlink" Target="http://topic.parenting.com.tw/issue/learning3/japan/" TargetMode="External"/><Relationship Id="rId5" Type="http://schemas.openxmlformats.org/officeDocument/2006/relationships/hyperlink" Target="https://www.youtube.com/watch?v=SWAUTlrW8To" TargetMode="External"/><Relationship Id="rId4" Type="http://schemas.openxmlformats.org/officeDocument/2006/relationships/hyperlink" Target="https://www.youtube.com/watch?v=BoLFteuyc64&amp;list=PLGpRRzyHZHJWp-iuZ23pOoZYzB_BLPelG"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0C5192-F44E-4601-8D98-EAFC58665789}"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zh-TW" altLang="en-US"/>
        </a:p>
      </dgm:t>
    </dgm:pt>
    <dgm:pt modelId="{0314EDDD-C20E-4036-8F47-05E8E2ADCC71}">
      <dgm:prSet custT="1"/>
      <dgm:spPr/>
      <dgm:t>
        <a:bodyPr/>
        <a:lstStyle/>
        <a:p>
          <a:r>
            <a:rPr lang="zh-TW" altLang="en-US" sz="2800" b="1" dirty="0">
              <a:latin typeface="Times New Roman" panose="02020603050405020304" pitchFamily="18" charset="0"/>
              <a:ea typeface="+mj-ea"/>
              <a:cs typeface="Times New Roman" panose="02020603050405020304" pitchFamily="18" charset="0"/>
            </a:rPr>
            <a:t>一、教師專業學習社群的規劃與經營</a:t>
          </a:r>
          <a:r>
            <a:rPr lang="en-US" altLang="zh-TW" sz="2800" b="1" dirty="0">
              <a:latin typeface="Times New Roman" panose="02020603050405020304" pitchFamily="18" charset="0"/>
              <a:ea typeface="+mj-ea"/>
              <a:cs typeface="Times New Roman" panose="02020603050405020304" pitchFamily="18" charset="0"/>
            </a:rPr>
            <a:t>(15</a:t>
          </a:r>
          <a:r>
            <a:rPr lang="zh-TW" altLang="en-US" sz="2800" b="1" dirty="0">
              <a:latin typeface="Times New Roman" panose="02020603050405020304" pitchFamily="18" charset="0"/>
              <a:ea typeface="+mj-ea"/>
              <a:cs typeface="Times New Roman" panose="02020603050405020304" pitchFamily="18" charset="0"/>
            </a:rPr>
            <a:t>分鐘</a:t>
          </a:r>
          <a:r>
            <a:rPr lang="en-US" altLang="zh-TW" sz="2800" b="1" dirty="0">
              <a:latin typeface="Times New Roman" panose="02020603050405020304" pitchFamily="18" charset="0"/>
              <a:ea typeface="+mj-ea"/>
              <a:cs typeface="Times New Roman" panose="02020603050405020304" pitchFamily="18" charset="0"/>
            </a:rPr>
            <a:t>)</a:t>
          </a:r>
          <a:endParaRPr lang="zh-TW" altLang="en-US" sz="2800" b="1" dirty="0">
            <a:latin typeface="Times New Roman" panose="02020603050405020304" pitchFamily="18" charset="0"/>
            <a:ea typeface="+mj-ea"/>
            <a:cs typeface="Times New Roman" panose="02020603050405020304" pitchFamily="18" charset="0"/>
          </a:endParaRPr>
        </a:p>
      </dgm:t>
    </dgm:pt>
    <dgm:pt modelId="{6978DCE2-9DB4-47B6-89C9-991207C46558}" type="parTrans" cxnId="{11FC7963-CFE4-4685-95C7-9B502A313A11}">
      <dgm:prSet/>
      <dgm:spPr/>
      <dgm:t>
        <a:bodyPr/>
        <a:lstStyle/>
        <a:p>
          <a:endParaRPr lang="zh-TW" altLang="en-US" sz="2800" b="1">
            <a:latin typeface="Times New Roman" panose="02020603050405020304" pitchFamily="18" charset="0"/>
            <a:cs typeface="Times New Roman" panose="02020603050405020304" pitchFamily="18" charset="0"/>
          </a:endParaRPr>
        </a:p>
      </dgm:t>
    </dgm:pt>
    <dgm:pt modelId="{D48CF2D9-BFA0-4B36-B65A-5D041CDF23B2}" type="sibTrans" cxnId="{11FC7963-CFE4-4685-95C7-9B502A313A11}">
      <dgm:prSet/>
      <dgm:spPr/>
      <dgm:t>
        <a:bodyPr/>
        <a:lstStyle/>
        <a:p>
          <a:endParaRPr lang="zh-TW" altLang="en-US" sz="2800" b="1">
            <a:latin typeface="Times New Roman" panose="02020603050405020304" pitchFamily="18" charset="0"/>
            <a:cs typeface="Times New Roman" panose="02020603050405020304" pitchFamily="18" charset="0"/>
          </a:endParaRPr>
        </a:p>
      </dgm:t>
    </dgm:pt>
    <dgm:pt modelId="{9816FDEF-7006-4AC9-A5AB-6E99B4082A70}">
      <dgm:prSet custT="1"/>
      <dgm:spPr/>
      <dgm:t>
        <a:bodyPr/>
        <a:lstStyle/>
        <a:p>
          <a:r>
            <a:rPr lang="zh-TW" altLang="en-US" sz="2800" b="1" dirty="0">
              <a:latin typeface="Times New Roman" panose="02020603050405020304" pitchFamily="18" charset="0"/>
              <a:ea typeface="+mj-ea"/>
              <a:cs typeface="Times New Roman" panose="02020603050405020304" pitchFamily="18" charset="0"/>
            </a:rPr>
            <a:t>二、教師專業學習社群的案例與實作</a:t>
          </a:r>
          <a:r>
            <a:rPr lang="en-US" altLang="zh-TW" sz="2800" b="1" dirty="0">
              <a:latin typeface="Times New Roman" panose="02020603050405020304" pitchFamily="18" charset="0"/>
              <a:ea typeface="+mj-ea"/>
              <a:cs typeface="Times New Roman" panose="02020603050405020304" pitchFamily="18" charset="0"/>
            </a:rPr>
            <a:t>(30</a:t>
          </a:r>
          <a:r>
            <a:rPr lang="zh-TW" altLang="en-US" sz="2800" b="1" dirty="0">
              <a:latin typeface="Times New Roman" panose="02020603050405020304" pitchFamily="18" charset="0"/>
              <a:ea typeface="+mj-ea"/>
              <a:cs typeface="Times New Roman" panose="02020603050405020304" pitchFamily="18" charset="0"/>
            </a:rPr>
            <a:t>分鐘</a:t>
          </a:r>
          <a:r>
            <a:rPr lang="en-US" altLang="zh-TW" sz="2800" b="1" dirty="0">
              <a:latin typeface="Times New Roman" panose="02020603050405020304" pitchFamily="18" charset="0"/>
              <a:ea typeface="+mj-ea"/>
              <a:cs typeface="Times New Roman" panose="02020603050405020304" pitchFamily="18" charset="0"/>
            </a:rPr>
            <a:t>)</a:t>
          </a:r>
          <a:endParaRPr lang="zh-TW" altLang="en-US" sz="2800" b="1" dirty="0">
            <a:latin typeface="Times New Roman" panose="02020603050405020304" pitchFamily="18" charset="0"/>
            <a:ea typeface="+mj-ea"/>
            <a:cs typeface="Times New Roman" panose="02020603050405020304" pitchFamily="18" charset="0"/>
          </a:endParaRPr>
        </a:p>
      </dgm:t>
    </dgm:pt>
    <dgm:pt modelId="{BE8E3387-3229-4DA8-B896-214DE8DEE1F2}" type="parTrans" cxnId="{DF84EEBC-480E-44BD-900F-A17FBA008717}">
      <dgm:prSet/>
      <dgm:spPr/>
      <dgm:t>
        <a:bodyPr/>
        <a:lstStyle/>
        <a:p>
          <a:endParaRPr lang="zh-TW" altLang="en-US" sz="2800" b="1">
            <a:latin typeface="Times New Roman" panose="02020603050405020304" pitchFamily="18" charset="0"/>
            <a:cs typeface="Times New Roman" panose="02020603050405020304" pitchFamily="18" charset="0"/>
          </a:endParaRPr>
        </a:p>
      </dgm:t>
    </dgm:pt>
    <dgm:pt modelId="{8755CC5C-3631-43BB-A169-61740414B24A}" type="sibTrans" cxnId="{DF84EEBC-480E-44BD-900F-A17FBA008717}">
      <dgm:prSet/>
      <dgm:spPr/>
      <dgm:t>
        <a:bodyPr/>
        <a:lstStyle/>
        <a:p>
          <a:endParaRPr lang="zh-TW" altLang="en-US" sz="2800" b="1">
            <a:latin typeface="Times New Roman" panose="02020603050405020304" pitchFamily="18" charset="0"/>
            <a:cs typeface="Times New Roman" panose="02020603050405020304" pitchFamily="18" charset="0"/>
          </a:endParaRPr>
        </a:p>
      </dgm:t>
    </dgm:pt>
    <dgm:pt modelId="{D1549ECA-FE1A-4A80-B9B5-36B7473B3817}">
      <dgm:prSet custT="1"/>
      <dgm:spPr/>
      <dgm:t>
        <a:bodyPr/>
        <a:lstStyle/>
        <a:p>
          <a:r>
            <a:rPr lang="zh-TW" altLang="en-US" sz="2800" b="1" dirty="0">
              <a:latin typeface="Times New Roman" panose="02020603050405020304" pitchFamily="18" charset="0"/>
              <a:ea typeface="+mj-ea"/>
              <a:cs typeface="Times New Roman" panose="02020603050405020304" pitchFamily="18" charset="0"/>
            </a:rPr>
            <a:t>四、教師專業學習社群的挑戰與因應</a:t>
          </a:r>
          <a:r>
            <a:rPr lang="en-US" altLang="zh-TW" sz="2800" b="1" dirty="0">
              <a:latin typeface="Times New Roman" panose="02020603050405020304" pitchFamily="18" charset="0"/>
              <a:ea typeface="+mj-ea"/>
              <a:cs typeface="Times New Roman" panose="02020603050405020304" pitchFamily="18" charset="0"/>
            </a:rPr>
            <a:t>(15</a:t>
          </a:r>
          <a:r>
            <a:rPr lang="zh-TW" altLang="en-US" sz="2800" b="1" dirty="0">
              <a:latin typeface="Times New Roman" panose="02020603050405020304" pitchFamily="18" charset="0"/>
              <a:ea typeface="+mj-ea"/>
              <a:cs typeface="Times New Roman" panose="02020603050405020304" pitchFamily="18" charset="0"/>
            </a:rPr>
            <a:t>分鐘</a:t>
          </a:r>
          <a:r>
            <a:rPr lang="en-US" altLang="zh-TW" sz="2800" b="1" dirty="0">
              <a:latin typeface="Times New Roman" panose="02020603050405020304" pitchFamily="18" charset="0"/>
              <a:ea typeface="+mj-ea"/>
              <a:cs typeface="Times New Roman" panose="02020603050405020304" pitchFamily="18" charset="0"/>
            </a:rPr>
            <a:t>)</a:t>
          </a:r>
          <a:endParaRPr lang="zh-TW" altLang="en-US" sz="2800" b="1" dirty="0">
            <a:latin typeface="Times New Roman" panose="02020603050405020304" pitchFamily="18" charset="0"/>
            <a:ea typeface="+mj-ea"/>
            <a:cs typeface="Times New Roman" panose="02020603050405020304" pitchFamily="18" charset="0"/>
          </a:endParaRPr>
        </a:p>
      </dgm:t>
    </dgm:pt>
    <dgm:pt modelId="{09049980-2E8F-4100-9ACA-20D8FD694810}" type="parTrans" cxnId="{1C7CB87A-27BD-4E33-9B57-ACAF36B0BDD9}">
      <dgm:prSet/>
      <dgm:spPr/>
      <dgm:t>
        <a:bodyPr/>
        <a:lstStyle/>
        <a:p>
          <a:endParaRPr lang="zh-TW" altLang="en-US" sz="2800" b="1">
            <a:latin typeface="Times New Roman" panose="02020603050405020304" pitchFamily="18" charset="0"/>
            <a:cs typeface="Times New Roman" panose="02020603050405020304" pitchFamily="18" charset="0"/>
          </a:endParaRPr>
        </a:p>
      </dgm:t>
    </dgm:pt>
    <dgm:pt modelId="{EE34D83E-A55A-45BC-A7B6-30B52D873604}" type="sibTrans" cxnId="{1C7CB87A-27BD-4E33-9B57-ACAF36B0BDD9}">
      <dgm:prSet/>
      <dgm:spPr/>
      <dgm:t>
        <a:bodyPr/>
        <a:lstStyle/>
        <a:p>
          <a:endParaRPr lang="zh-TW" altLang="en-US" sz="2800" b="1">
            <a:latin typeface="Times New Roman" panose="02020603050405020304" pitchFamily="18" charset="0"/>
            <a:cs typeface="Times New Roman" panose="02020603050405020304" pitchFamily="18" charset="0"/>
          </a:endParaRPr>
        </a:p>
      </dgm:t>
    </dgm:pt>
    <dgm:pt modelId="{4A91C450-8E36-483A-BCF5-41BA5B2F0382}">
      <dgm:prSet custT="1"/>
      <dgm:spPr/>
      <dgm:t>
        <a:bodyPr/>
        <a:lstStyle/>
        <a:p>
          <a:r>
            <a:rPr lang="zh-TW" altLang="en-US" sz="2800" b="1" dirty="0">
              <a:latin typeface="Times New Roman" panose="02020603050405020304" pitchFamily="18" charset="0"/>
              <a:ea typeface="+mj-ea"/>
              <a:cs typeface="Times New Roman" panose="02020603050405020304" pitchFamily="18" charset="0"/>
            </a:rPr>
            <a:t>三、運用對話技巧推動教師專業學習社群</a:t>
          </a:r>
          <a:r>
            <a:rPr lang="en-US" altLang="zh-TW" sz="2800" b="1" dirty="0">
              <a:latin typeface="Times New Roman" panose="02020603050405020304" pitchFamily="18" charset="0"/>
              <a:ea typeface="+mj-ea"/>
              <a:cs typeface="Times New Roman" panose="02020603050405020304" pitchFamily="18" charset="0"/>
            </a:rPr>
            <a:t>(30</a:t>
          </a:r>
          <a:r>
            <a:rPr lang="zh-TW" altLang="en-US" sz="2800" b="1" dirty="0">
              <a:latin typeface="Times New Roman" panose="02020603050405020304" pitchFamily="18" charset="0"/>
              <a:ea typeface="+mj-ea"/>
              <a:cs typeface="Times New Roman" panose="02020603050405020304" pitchFamily="18" charset="0"/>
            </a:rPr>
            <a:t>分鐘</a:t>
          </a:r>
          <a:r>
            <a:rPr lang="en-US" altLang="zh-TW" sz="2800" b="1" dirty="0">
              <a:latin typeface="Times New Roman" panose="02020603050405020304" pitchFamily="18" charset="0"/>
              <a:ea typeface="+mj-ea"/>
              <a:cs typeface="Times New Roman" panose="02020603050405020304" pitchFamily="18" charset="0"/>
            </a:rPr>
            <a:t>)</a:t>
          </a:r>
          <a:endParaRPr lang="zh-TW" altLang="en-US" sz="2800" b="1" dirty="0">
            <a:latin typeface="Times New Roman" panose="02020603050405020304" pitchFamily="18" charset="0"/>
            <a:ea typeface="+mj-ea"/>
            <a:cs typeface="Times New Roman" panose="02020603050405020304" pitchFamily="18" charset="0"/>
          </a:endParaRPr>
        </a:p>
      </dgm:t>
    </dgm:pt>
    <dgm:pt modelId="{A11977F0-6508-42D7-A4AF-0CC3E0796C5B}" type="parTrans" cxnId="{9939D6B6-6826-48DC-92F4-8F73D4847020}">
      <dgm:prSet/>
      <dgm:spPr/>
      <dgm:t>
        <a:bodyPr/>
        <a:lstStyle/>
        <a:p>
          <a:endParaRPr lang="zh-TW" altLang="en-US" b="1">
            <a:latin typeface="Times New Roman" panose="02020603050405020304" pitchFamily="18" charset="0"/>
            <a:cs typeface="Times New Roman" panose="02020603050405020304" pitchFamily="18" charset="0"/>
          </a:endParaRPr>
        </a:p>
      </dgm:t>
    </dgm:pt>
    <dgm:pt modelId="{892727D7-4236-4573-AC20-920B49B0039B}" type="sibTrans" cxnId="{9939D6B6-6826-48DC-92F4-8F73D4847020}">
      <dgm:prSet/>
      <dgm:spPr/>
      <dgm:t>
        <a:bodyPr/>
        <a:lstStyle/>
        <a:p>
          <a:endParaRPr lang="zh-TW" altLang="en-US" b="1">
            <a:latin typeface="Times New Roman" panose="02020603050405020304" pitchFamily="18" charset="0"/>
            <a:cs typeface="Times New Roman" panose="02020603050405020304" pitchFamily="18" charset="0"/>
          </a:endParaRPr>
        </a:p>
      </dgm:t>
    </dgm:pt>
    <dgm:pt modelId="{3FD827F3-C9D8-4915-8385-D4C0A4294DBA}" type="pres">
      <dgm:prSet presAssocID="{2B0C5192-F44E-4601-8D98-EAFC58665789}" presName="linear" presStyleCnt="0">
        <dgm:presLayoutVars>
          <dgm:dir/>
          <dgm:animLvl val="lvl"/>
          <dgm:resizeHandles val="exact"/>
        </dgm:presLayoutVars>
      </dgm:prSet>
      <dgm:spPr/>
      <dgm:t>
        <a:bodyPr/>
        <a:lstStyle/>
        <a:p>
          <a:endParaRPr lang="zh-TW" altLang="en-US"/>
        </a:p>
      </dgm:t>
    </dgm:pt>
    <dgm:pt modelId="{25EE6324-405E-4D4B-92AB-A13E368CECF4}" type="pres">
      <dgm:prSet presAssocID="{0314EDDD-C20E-4036-8F47-05E8E2ADCC71}" presName="parentLin" presStyleCnt="0"/>
      <dgm:spPr/>
    </dgm:pt>
    <dgm:pt modelId="{A4C25A85-4B14-4ED3-9F4B-2DA355EF5795}" type="pres">
      <dgm:prSet presAssocID="{0314EDDD-C20E-4036-8F47-05E8E2ADCC71}" presName="parentLeftMargin" presStyleLbl="node1" presStyleIdx="0" presStyleCnt="4"/>
      <dgm:spPr/>
      <dgm:t>
        <a:bodyPr/>
        <a:lstStyle/>
        <a:p>
          <a:endParaRPr lang="zh-TW" altLang="en-US"/>
        </a:p>
      </dgm:t>
    </dgm:pt>
    <dgm:pt modelId="{44E36705-E29D-479B-A69B-5F5BDA30229F}" type="pres">
      <dgm:prSet presAssocID="{0314EDDD-C20E-4036-8F47-05E8E2ADCC71}" presName="parentText" presStyleLbl="node1" presStyleIdx="0" presStyleCnt="4" custScaleX="128179">
        <dgm:presLayoutVars>
          <dgm:chMax val="0"/>
          <dgm:bulletEnabled val="1"/>
        </dgm:presLayoutVars>
      </dgm:prSet>
      <dgm:spPr/>
      <dgm:t>
        <a:bodyPr/>
        <a:lstStyle/>
        <a:p>
          <a:endParaRPr lang="zh-TW" altLang="en-US"/>
        </a:p>
      </dgm:t>
    </dgm:pt>
    <dgm:pt modelId="{DD189D49-A824-4851-96B2-A171C69EEB2D}" type="pres">
      <dgm:prSet presAssocID="{0314EDDD-C20E-4036-8F47-05E8E2ADCC71}" presName="negativeSpace" presStyleCnt="0"/>
      <dgm:spPr/>
    </dgm:pt>
    <dgm:pt modelId="{D77A5C07-F5D6-4CF6-8A5F-6C394CA71A1F}" type="pres">
      <dgm:prSet presAssocID="{0314EDDD-C20E-4036-8F47-05E8E2ADCC71}" presName="childText" presStyleLbl="conFgAcc1" presStyleIdx="0" presStyleCnt="4">
        <dgm:presLayoutVars>
          <dgm:bulletEnabled val="1"/>
        </dgm:presLayoutVars>
      </dgm:prSet>
      <dgm:spPr/>
    </dgm:pt>
    <dgm:pt modelId="{BA5DCE64-BA8B-4954-8547-092FC29872EC}" type="pres">
      <dgm:prSet presAssocID="{D48CF2D9-BFA0-4B36-B65A-5D041CDF23B2}" presName="spaceBetweenRectangles" presStyleCnt="0"/>
      <dgm:spPr/>
    </dgm:pt>
    <dgm:pt modelId="{76221907-1040-4ADE-A044-0E256CAC7610}" type="pres">
      <dgm:prSet presAssocID="{9816FDEF-7006-4AC9-A5AB-6E99B4082A70}" presName="parentLin" presStyleCnt="0"/>
      <dgm:spPr/>
    </dgm:pt>
    <dgm:pt modelId="{74ACEFBA-29D3-4A5E-87CE-3F13FE83EAE1}" type="pres">
      <dgm:prSet presAssocID="{9816FDEF-7006-4AC9-A5AB-6E99B4082A70}" presName="parentLeftMargin" presStyleLbl="node1" presStyleIdx="0" presStyleCnt="4"/>
      <dgm:spPr/>
      <dgm:t>
        <a:bodyPr/>
        <a:lstStyle/>
        <a:p>
          <a:endParaRPr lang="zh-TW" altLang="en-US"/>
        </a:p>
      </dgm:t>
    </dgm:pt>
    <dgm:pt modelId="{E1D7D83E-2DEE-4519-A26B-DD1575F13F64}" type="pres">
      <dgm:prSet presAssocID="{9816FDEF-7006-4AC9-A5AB-6E99B4082A70}" presName="parentText" presStyleLbl="node1" presStyleIdx="1" presStyleCnt="4" custScaleX="128179">
        <dgm:presLayoutVars>
          <dgm:chMax val="0"/>
          <dgm:bulletEnabled val="1"/>
        </dgm:presLayoutVars>
      </dgm:prSet>
      <dgm:spPr/>
      <dgm:t>
        <a:bodyPr/>
        <a:lstStyle/>
        <a:p>
          <a:endParaRPr lang="zh-TW" altLang="en-US"/>
        </a:p>
      </dgm:t>
    </dgm:pt>
    <dgm:pt modelId="{4CA929BF-793D-4122-92E1-7533AE41E0F3}" type="pres">
      <dgm:prSet presAssocID="{9816FDEF-7006-4AC9-A5AB-6E99B4082A70}" presName="negativeSpace" presStyleCnt="0"/>
      <dgm:spPr/>
    </dgm:pt>
    <dgm:pt modelId="{6F5AF20A-7200-4F4A-8475-0012CBE1C576}" type="pres">
      <dgm:prSet presAssocID="{9816FDEF-7006-4AC9-A5AB-6E99B4082A70}" presName="childText" presStyleLbl="conFgAcc1" presStyleIdx="1" presStyleCnt="4">
        <dgm:presLayoutVars>
          <dgm:bulletEnabled val="1"/>
        </dgm:presLayoutVars>
      </dgm:prSet>
      <dgm:spPr/>
    </dgm:pt>
    <dgm:pt modelId="{672A6105-52A3-41D6-B6A9-5ACDCACF12AD}" type="pres">
      <dgm:prSet presAssocID="{8755CC5C-3631-43BB-A169-61740414B24A}" presName="spaceBetweenRectangles" presStyleCnt="0"/>
      <dgm:spPr/>
    </dgm:pt>
    <dgm:pt modelId="{3F527B9E-6777-4DE7-A9EA-D74197C7E9D9}" type="pres">
      <dgm:prSet presAssocID="{4A91C450-8E36-483A-BCF5-41BA5B2F0382}" presName="parentLin" presStyleCnt="0"/>
      <dgm:spPr/>
    </dgm:pt>
    <dgm:pt modelId="{C72CEE72-9092-474A-88C9-2E068468B23F}" type="pres">
      <dgm:prSet presAssocID="{4A91C450-8E36-483A-BCF5-41BA5B2F0382}" presName="parentLeftMargin" presStyleLbl="node1" presStyleIdx="1" presStyleCnt="4"/>
      <dgm:spPr/>
      <dgm:t>
        <a:bodyPr/>
        <a:lstStyle/>
        <a:p>
          <a:endParaRPr lang="zh-TW" altLang="en-US"/>
        </a:p>
      </dgm:t>
    </dgm:pt>
    <dgm:pt modelId="{833655BD-024D-4E13-8EEB-EC0D94CFFDBD}" type="pres">
      <dgm:prSet presAssocID="{4A91C450-8E36-483A-BCF5-41BA5B2F0382}" presName="parentText" presStyleLbl="node1" presStyleIdx="2" presStyleCnt="4" custScaleX="128248">
        <dgm:presLayoutVars>
          <dgm:chMax val="0"/>
          <dgm:bulletEnabled val="1"/>
        </dgm:presLayoutVars>
      </dgm:prSet>
      <dgm:spPr/>
      <dgm:t>
        <a:bodyPr/>
        <a:lstStyle/>
        <a:p>
          <a:endParaRPr lang="zh-TW" altLang="en-US"/>
        </a:p>
      </dgm:t>
    </dgm:pt>
    <dgm:pt modelId="{443494E4-FCBC-4D4D-A154-46FA786C6970}" type="pres">
      <dgm:prSet presAssocID="{4A91C450-8E36-483A-BCF5-41BA5B2F0382}" presName="negativeSpace" presStyleCnt="0"/>
      <dgm:spPr/>
    </dgm:pt>
    <dgm:pt modelId="{5ACFE839-25E1-4BF9-87DC-EFA788DACF56}" type="pres">
      <dgm:prSet presAssocID="{4A91C450-8E36-483A-BCF5-41BA5B2F0382}" presName="childText" presStyleLbl="conFgAcc1" presStyleIdx="2" presStyleCnt="4">
        <dgm:presLayoutVars>
          <dgm:bulletEnabled val="1"/>
        </dgm:presLayoutVars>
      </dgm:prSet>
      <dgm:spPr/>
    </dgm:pt>
    <dgm:pt modelId="{CEEC2FC0-6843-4F8B-A765-AB1BE9854DA4}" type="pres">
      <dgm:prSet presAssocID="{892727D7-4236-4573-AC20-920B49B0039B}" presName="spaceBetweenRectangles" presStyleCnt="0"/>
      <dgm:spPr/>
    </dgm:pt>
    <dgm:pt modelId="{74A7DBB5-3A7E-4B48-BC05-AE5290CBDB67}" type="pres">
      <dgm:prSet presAssocID="{D1549ECA-FE1A-4A80-B9B5-36B7473B3817}" presName="parentLin" presStyleCnt="0"/>
      <dgm:spPr/>
    </dgm:pt>
    <dgm:pt modelId="{E072C8D8-E9C4-48F9-9854-AF38F9F0F8C7}" type="pres">
      <dgm:prSet presAssocID="{D1549ECA-FE1A-4A80-B9B5-36B7473B3817}" presName="parentLeftMargin" presStyleLbl="node1" presStyleIdx="2" presStyleCnt="4"/>
      <dgm:spPr/>
      <dgm:t>
        <a:bodyPr/>
        <a:lstStyle/>
        <a:p>
          <a:endParaRPr lang="zh-TW" altLang="en-US"/>
        </a:p>
      </dgm:t>
    </dgm:pt>
    <dgm:pt modelId="{4CCEE90E-D0B3-4FC2-BB04-0C9B0F6A0EA8}" type="pres">
      <dgm:prSet presAssocID="{D1549ECA-FE1A-4A80-B9B5-36B7473B3817}" presName="parentText" presStyleLbl="node1" presStyleIdx="3" presStyleCnt="4" custScaleX="128179">
        <dgm:presLayoutVars>
          <dgm:chMax val="0"/>
          <dgm:bulletEnabled val="1"/>
        </dgm:presLayoutVars>
      </dgm:prSet>
      <dgm:spPr/>
      <dgm:t>
        <a:bodyPr/>
        <a:lstStyle/>
        <a:p>
          <a:endParaRPr lang="zh-TW" altLang="en-US"/>
        </a:p>
      </dgm:t>
    </dgm:pt>
    <dgm:pt modelId="{B2BADDF5-3333-4240-A717-873324DE723B}" type="pres">
      <dgm:prSet presAssocID="{D1549ECA-FE1A-4A80-B9B5-36B7473B3817}" presName="negativeSpace" presStyleCnt="0"/>
      <dgm:spPr/>
    </dgm:pt>
    <dgm:pt modelId="{663CE450-5AB2-4399-B004-AF5613E101BE}" type="pres">
      <dgm:prSet presAssocID="{D1549ECA-FE1A-4A80-B9B5-36B7473B3817}" presName="childText" presStyleLbl="conFgAcc1" presStyleIdx="3" presStyleCnt="4">
        <dgm:presLayoutVars>
          <dgm:bulletEnabled val="1"/>
        </dgm:presLayoutVars>
      </dgm:prSet>
      <dgm:spPr/>
    </dgm:pt>
  </dgm:ptLst>
  <dgm:cxnLst>
    <dgm:cxn modelId="{DE5BA1BA-0E79-4983-9600-1C14B0F8C70F}" type="presOf" srcId="{D1549ECA-FE1A-4A80-B9B5-36B7473B3817}" destId="{4CCEE90E-D0B3-4FC2-BB04-0C9B0F6A0EA8}" srcOrd="1" destOrd="0" presId="urn:microsoft.com/office/officeart/2005/8/layout/list1"/>
    <dgm:cxn modelId="{12A9CDB4-C07B-454C-9D94-F4B63ABDF9E0}" type="presOf" srcId="{4A91C450-8E36-483A-BCF5-41BA5B2F0382}" destId="{C72CEE72-9092-474A-88C9-2E068468B23F}" srcOrd="0" destOrd="0" presId="urn:microsoft.com/office/officeart/2005/8/layout/list1"/>
    <dgm:cxn modelId="{DF84EEBC-480E-44BD-900F-A17FBA008717}" srcId="{2B0C5192-F44E-4601-8D98-EAFC58665789}" destId="{9816FDEF-7006-4AC9-A5AB-6E99B4082A70}" srcOrd="1" destOrd="0" parTransId="{BE8E3387-3229-4DA8-B896-214DE8DEE1F2}" sibTransId="{8755CC5C-3631-43BB-A169-61740414B24A}"/>
    <dgm:cxn modelId="{9939D6B6-6826-48DC-92F4-8F73D4847020}" srcId="{2B0C5192-F44E-4601-8D98-EAFC58665789}" destId="{4A91C450-8E36-483A-BCF5-41BA5B2F0382}" srcOrd="2" destOrd="0" parTransId="{A11977F0-6508-42D7-A4AF-0CC3E0796C5B}" sibTransId="{892727D7-4236-4573-AC20-920B49B0039B}"/>
    <dgm:cxn modelId="{A402E841-B6AF-4E2A-8A18-54DC6188EDE5}" type="presOf" srcId="{9816FDEF-7006-4AC9-A5AB-6E99B4082A70}" destId="{E1D7D83E-2DEE-4519-A26B-DD1575F13F64}" srcOrd="1" destOrd="0" presId="urn:microsoft.com/office/officeart/2005/8/layout/list1"/>
    <dgm:cxn modelId="{E3CAA243-9AD1-4CB3-A15C-D61B529CC4D1}" type="presOf" srcId="{0314EDDD-C20E-4036-8F47-05E8E2ADCC71}" destId="{A4C25A85-4B14-4ED3-9F4B-2DA355EF5795}" srcOrd="0" destOrd="0" presId="urn:microsoft.com/office/officeart/2005/8/layout/list1"/>
    <dgm:cxn modelId="{F1A69120-9893-4ACB-A9B0-DC32EB93EEB0}" type="presOf" srcId="{2B0C5192-F44E-4601-8D98-EAFC58665789}" destId="{3FD827F3-C9D8-4915-8385-D4C0A4294DBA}" srcOrd="0" destOrd="0" presId="urn:microsoft.com/office/officeart/2005/8/layout/list1"/>
    <dgm:cxn modelId="{1C7CB87A-27BD-4E33-9B57-ACAF36B0BDD9}" srcId="{2B0C5192-F44E-4601-8D98-EAFC58665789}" destId="{D1549ECA-FE1A-4A80-B9B5-36B7473B3817}" srcOrd="3" destOrd="0" parTransId="{09049980-2E8F-4100-9ACA-20D8FD694810}" sibTransId="{EE34D83E-A55A-45BC-A7B6-30B52D873604}"/>
    <dgm:cxn modelId="{5B257DAA-EF24-419F-92A3-17CD0098AA0F}" type="presOf" srcId="{4A91C450-8E36-483A-BCF5-41BA5B2F0382}" destId="{833655BD-024D-4E13-8EEB-EC0D94CFFDBD}" srcOrd="1" destOrd="0" presId="urn:microsoft.com/office/officeart/2005/8/layout/list1"/>
    <dgm:cxn modelId="{8D0CDF0D-F6F7-4751-A369-687465E690EC}" type="presOf" srcId="{0314EDDD-C20E-4036-8F47-05E8E2ADCC71}" destId="{44E36705-E29D-479B-A69B-5F5BDA30229F}" srcOrd="1" destOrd="0" presId="urn:microsoft.com/office/officeart/2005/8/layout/list1"/>
    <dgm:cxn modelId="{11FC7963-CFE4-4685-95C7-9B502A313A11}" srcId="{2B0C5192-F44E-4601-8D98-EAFC58665789}" destId="{0314EDDD-C20E-4036-8F47-05E8E2ADCC71}" srcOrd="0" destOrd="0" parTransId="{6978DCE2-9DB4-47B6-89C9-991207C46558}" sibTransId="{D48CF2D9-BFA0-4B36-B65A-5D041CDF23B2}"/>
    <dgm:cxn modelId="{686E8D46-1D77-4C65-83D6-D423340AEEED}" type="presOf" srcId="{9816FDEF-7006-4AC9-A5AB-6E99B4082A70}" destId="{74ACEFBA-29D3-4A5E-87CE-3F13FE83EAE1}" srcOrd="0" destOrd="0" presId="urn:microsoft.com/office/officeart/2005/8/layout/list1"/>
    <dgm:cxn modelId="{A81F754D-CA61-41E2-9516-D330F688619B}" type="presOf" srcId="{D1549ECA-FE1A-4A80-B9B5-36B7473B3817}" destId="{E072C8D8-E9C4-48F9-9854-AF38F9F0F8C7}" srcOrd="0" destOrd="0" presId="urn:microsoft.com/office/officeart/2005/8/layout/list1"/>
    <dgm:cxn modelId="{865EA175-11FD-434C-809F-4CD50348608E}" type="presParOf" srcId="{3FD827F3-C9D8-4915-8385-D4C0A4294DBA}" destId="{25EE6324-405E-4D4B-92AB-A13E368CECF4}" srcOrd="0" destOrd="0" presId="urn:microsoft.com/office/officeart/2005/8/layout/list1"/>
    <dgm:cxn modelId="{878734D5-7BA5-4626-86B6-3DB3729AB8C4}" type="presParOf" srcId="{25EE6324-405E-4D4B-92AB-A13E368CECF4}" destId="{A4C25A85-4B14-4ED3-9F4B-2DA355EF5795}" srcOrd="0" destOrd="0" presId="urn:microsoft.com/office/officeart/2005/8/layout/list1"/>
    <dgm:cxn modelId="{0712CE7C-16E1-4F31-BB69-9D248F20E778}" type="presParOf" srcId="{25EE6324-405E-4D4B-92AB-A13E368CECF4}" destId="{44E36705-E29D-479B-A69B-5F5BDA30229F}" srcOrd="1" destOrd="0" presId="urn:microsoft.com/office/officeart/2005/8/layout/list1"/>
    <dgm:cxn modelId="{81C383BE-989E-4133-811A-BD6BF6A685C1}" type="presParOf" srcId="{3FD827F3-C9D8-4915-8385-D4C0A4294DBA}" destId="{DD189D49-A824-4851-96B2-A171C69EEB2D}" srcOrd="1" destOrd="0" presId="urn:microsoft.com/office/officeart/2005/8/layout/list1"/>
    <dgm:cxn modelId="{31BABCE7-C187-4CC5-B6EE-61CC899215EA}" type="presParOf" srcId="{3FD827F3-C9D8-4915-8385-D4C0A4294DBA}" destId="{D77A5C07-F5D6-4CF6-8A5F-6C394CA71A1F}" srcOrd="2" destOrd="0" presId="urn:microsoft.com/office/officeart/2005/8/layout/list1"/>
    <dgm:cxn modelId="{79946906-7981-4A33-ABC5-E53974F88BCA}" type="presParOf" srcId="{3FD827F3-C9D8-4915-8385-D4C0A4294DBA}" destId="{BA5DCE64-BA8B-4954-8547-092FC29872EC}" srcOrd="3" destOrd="0" presId="urn:microsoft.com/office/officeart/2005/8/layout/list1"/>
    <dgm:cxn modelId="{11A824C4-D590-4B24-8613-65182804A343}" type="presParOf" srcId="{3FD827F3-C9D8-4915-8385-D4C0A4294DBA}" destId="{76221907-1040-4ADE-A044-0E256CAC7610}" srcOrd="4" destOrd="0" presId="urn:microsoft.com/office/officeart/2005/8/layout/list1"/>
    <dgm:cxn modelId="{4E5FBD06-AAFB-44EA-B7E5-8B4354784320}" type="presParOf" srcId="{76221907-1040-4ADE-A044-0E256CAC7610}" destId="{74ACEFBA-29D3-4A5E-87CE-3F13FE83EAE1}" srcOrd="0" destOrd="0" presId="urn:microsoft.com/office/officeart/2005/8/layout/list1"/>
    <dgm:cxn modelId="{1B038B45-5556-44AE-8C94-A0AE9CDEC0B3}" type="presParOf" srcId="{76221907-1040-4ADE-A044-0E256CAC7610}" destId="{E1D7D83E-2DEE-4519-A26B-DD1575F13F64}" srcOrd="1" destOrd="0" presId="urn:microsoft.com/office/officeart/2005/8/layout/list1"/>
    <dgm:cxn modelId="{99BEDC2A-E856-433C-9A15-5CBCAA3CB112}" type="presParOf" srcId="{3FD827F3-C9D8-4915-8385-D4C0A4294DBA}" destId="{4CA929BF-793D-4122-92E1-7533AE41E0F3}" srcOrd="5" destOrd="0" presId="urn:microsoft.com/office/officeart/2005/8/layout/list1"/>
    <dgm:cxn modelId="{14BEC0E9-41FD-4E12-BDDE-86BC1D951E1D}" type="presParOf" srcId="{3FD827F3-C9D8-4915-8385-D4C0A4294DBA}" destId="{6F5AF20A-7200-4F4A-8475-0012CBE1C576}" srcOrd="6" destOrd="0" presId="urn:microsoft.com/office/officeart/2005/8/layout/list1"/>
    <dgm:cxn modelId="{6AC6125B-8E32-48A4-B190-77775127FC49}" type="presParOf" srcId="{3FD827F3-C9D8-4915-8385-D4C0A4294DBA}" destId="{672A6105-52A3-41D6-B6A9-5ACDCACF12AD}" srcOrd="7" destOrd="0" presId="urn:microsoft.com/office/officeart/2005/8/layout/list1"/>
    <dgm:cxn modelId="{9FB43FD7-B968-428E-9D43-2A089D0FEBD4}" type="presParOf" srcId="{3FD827F3-C9D8-4915-8385-D4C0A4294DBA}" destId="{3F527B9E-6777-4DE7-A9EA-D74197C7E9D9}" srcOrd="8" destOrd="0" presId="urn:microsoft.com/office/officeart/2005/8/layout/list1"/>
    <dgm:cxn modelId="{8BD4E632-D8CB-4293-8675-99B98DD955C4}" type="presParOf" srcId="{3F527B9E-6777-4DE7-A9EA-D74197C7E9D9}" destId="{C72CEE72-9092-474A-88C9-2E068468B23F}" srcOrd="0" destOrd="0" presId="urn:microsoft.com/office/officeart/2005/8/layout/list1"/>
    <dgm:cxn modelId="{4D9A1F9B-2FD2-494A-AE1B-84EAB276B822}" type="presParOf" srcId="{3F527B9E-6777-4DE7-A9EA-D74197C7E9D9}" destId="{833655BD-024D-4E13-8EEB-EC0D94CFFDBD}" srcOrd="1" destOrd="0" presId="urn:microsoft.com/office/officeart/2005/8/layout/list1"/>
    <dgm:cxn modelId="{2DD3497E-AFDE-4516-8AAC-51660F6B0173}" type="presParOf" srcId="{3FD827F3-C9D8-4915-8385-D4C0A4294DBA}" destId="{443494E4-FCBC-4D4D-A154-46FA786C6970}" srcOrd="9" destOrd="0" presId="urn:microsoft.com/office/officeart/2005/8/layout/list1"/>
    <dgm:cxn modelId="{08F11455-C42D-4D48-9DE0-869E29FE25AA}" type="presParOf" srcId="{3FD827F3-C9D8-4915-8385-D4C0A4294DBA}" destId="{5ACFE839-25E1-4BF9-87DC-EFA788DACF56}" srcOrd="10" destOrd="0" presId="urn:microsoft.com/office/officeart/2005/8/layout/list1"/>
    <dgm:cxn modelId="{3B8F84F6-295A-4F2E-BA9D-E92D686470BB}" type="presParOf" srcId="{3FD827F3-C9D8-4915-8385-D4C0A4294DBA}" destId="{CEEC2FC0-6843-4F8B-A765-AB1BE9854DA4}" srcOrd="11" destOrd="0" presId="urn:microsoft.com/office/officeart/2005/8/layout/list1"/>
    <dgm:cxn modelId="{B8AF3309-9CCE-4D73-A9CE-93CDC0F1E592}" type="presParOf" srcId="{3FD827F3-C9D8-4915-8385-D4C0A4294DBA}" destId="{74A7DBB5-3A7E-4B48-BC05-AE5290CBDB67}" srcOrd="12" destOrd="0" presId="urn:microsoft.com/office/officeart/2005/8/layout/list1"/>
    <dgm:cxn modelId="{A6039F02-87C4-4769-A2C0-52BB83E2CCFE}" type="presParOf" srcId="{74A7DBB5-3A7E-4B48-BC05-AE5290CBDB67}" destId="{E072C8D8-E9C4-48F9-9854-AF38F9F0F8C7}" srcOrd="0" destOrd="0" presId="urn:microsoft.com/office/officeart/2005/8/layout/list1"/>
    <dgm:cxn modelId="{75FB5218-EC5D-4AC5-9013-29D5F931950C}" type="presParOf" srcId="{74A7DBB5-3A7E-4B48-BC05-AE5290CBDB67}" destId="{4CCEE90E-D0B3-4FC2-BB04-0C9B0F6A0EA8}" srcOrd="1" destOrd="0" presId="urn:microsoft.com/office/officeart/2005/8/layout/list1"/>
    <dgm:cxn modelId="{C70FE1C5-1AA5-4E19-8F09-B83F8E49A34A}" type="presParOf" srcId="{3FD827F3-C9D8-4915-8385-D4C0A4294DBA}" destId="{B2BADDF5-3333-4240-A717-873324DE723B}" srcOrd="13" destOrd="0" presId="urn:microsoft.com/office/officeart/2005/8/layout/list1"/>
    <dgm:cxn modelId="{B4E335E5-405D-40E8-98A8-89C62F107D9C}" type="presParOf" srcId="{3FD827F3-C9D8-4915-8385-D4C0A4294DBA}" destId="{663CE450-5AB2-4399-B004-AF5613E101B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910D83-FDB9-429B-AAD8-8FDB2B26792D}" type="doc">
      <dgm:prSet loTypeId="urn:microsoft.com/office/officeart/2005/8/layout/cycle2" loCatId="cycle" qsTypeId="urn:microsoft.com/office/officeart/2005/8/quickstyle/simple5" qsCatId="simple" csTypeId="urn:microsoft.com/office/officeart/2005/8/colors/colorful2" csCatId="colorful" phldr="1"/>
      <dgm:spPr/>
      <dgm:t>
        <a:bodyPr/>
        <a:lstStyle/>
        <a:p>
          <a:endParaRPr lang="zh-TW" altLang="en-US"/>
        </a:p>
      </dgm:t>
    </dgm:pt>
    <dgm:pt modelId="{C44CB9C7-8B53-4A13-92EE-BE3D8F91F632}">
      <dgm:prSet phldrT="[文字]" custT="1"/>
      <dgm:spPr>
        <a:gradFill flip="none" rotWithShape="0">
          <a:gsLst>
            <a:gs pos="0">
              <a:srgbClr val="CC3300">
                <a:tint val="66000"/>
                <a:satMod val="160000"/>
              </a:srgbClr>
            </a:gs>
            <a:gs pos="50000">
              <a:srgbClr val="CC3300">
                <a:tint val="44500"/>
                <a:satMod val="160000"/>
              </a:srgbClr>
            </a:gs>
            <a:gs pos="100000">
              <a:srgbClr val="CC3300">
                <a:tint val="23500"/>
                <a:satMod val="160000"/>
              </a:srgbClr>
            </a:gs>
          </a:gsLst>
          <a:path path="circle">
            <a:fillToRect l="50000" t="50000" r="50000" b="50000"/>
          </a:path>
          <a:tileRect/>
        </a:gradFill>
        <a:ln>
          <a:solidFill>
            <a:srgbClr val="CC3300"/>
          </a:solidFill>
        </a:ln>
      </dgm:spPr>
      <dgm:t>
        <a:bodyPr/>
        <a:lstStyle/>
        <a:p>
          <a:r>
            <a:rPr lang="zh-TW" altLang="en-US" sz="2800" b="1" dirty="0">
              <a:solidFill>
                <a:schemeClr val="tx1"/>
              </a:solidFill>
              <a:latin typeface="+mn-ea"/>
              <a:ea typeface="+mn-ea"/>
            </a:rPr>
            <a:t>對話</a:t>
          </a:r>
        </a:p>
      </dgm:t>
    </dgm:pt>
    <dgm:pt modelId="{E5057EDC-40F0-4727-923B-6F48A6F8610A}" type="parTrans" cxnId="{FC74F2BA-85BE-483F-9850-CFACC2C9961D}">
      <dgm:prSet/>
      <dgm:spPr/>
      <dgm:t>
        <a:bodyPr/>
        <a:lstStyle/>
        <a:p>
          <a:endParaRPr lang="zh-TW" altLang="en-US" sz="2800">
            <a:latin typeface="標楷體" panose="03000509000000000000" pitchFamily="65" charset="-120"/>
            <a:ea typeface="標楷體" panose="03000509000000000000" pitchFamily="65" charset="-120"/>
          </a:endParaRPr>
        </a:p>
      </dgm:t>
    </dgm:pt>
    <dgm:pt modelId="{7D425611-8484-476E-9D7E-FD5D092B4DD6}" type="sibTrans" cxnId="{FC74F2BA-85BE-483F-9850-CFACC2C9961D}">
      <dgm:prSet custT="1"/>
      <dgm:spPr/>
      <dgm:t>
        <a:bodyPr/>
        <a:lstStyle/>
        <a:p>
          <a:endParaRPr lang="zh-TW" altLang="en-US" sz="2800">
            <a:latin typeface="標楷體" panose="03000509000000000000" pitchFamily="65" charset="-120"/>
            <a:ea typeface="標楷體" panose="03000509000000000000" pitchFamily="65" charset="-120"/>
          </a:endParaRPr>
        </a:p>
      </dgm:t>
    </dgm:pt>
    <dgm:pt modelId="{E5CE1022-4A7E-44EC-9C81-FB63763843EF}">
      <dgm:prSet phldrT="[文字]" custT="1"/>
      <dgm:spPr>
        <a:gradFill flip="none" rotWithShape="0">
          <a:gsLst>
            <a:gs pos="0">
              <a:srgbClr val="5FCBEF">
                <a:tint val="66000"/>
                <a:satMod val="160000"/>
              </a:srgbClr>
            </a:gs>
            <a:gs pos="50000">
              <a:srgbClr val="5FCBEF">
                <a:tint val="44500"/>
                <a:satMod val="160000"/>
              </a:srgbClr>
            </a:gs>
            <a:gs pos="100000">
              <a:srgbClr val="5FCBEF">
                <a:tint val="23500"/>
                <a:satMod val="160000"/>
              </a:srgbClr>
            </a:gs>
          </a:gsLst>
          <a:path path="circle">
            <a:fillToRect l="50000" t="50000" r="50000" b="50000"/>
          </a:path>
          <a:tileRect/>
        </a:gradFill>
        <a:ln>
          <a:solidFill>
            <a:srgbClr val="0033CC"/>
          </a:solidFill>
        </a:ln>
      </dgm:spPr>
      <dgm:t>
        <a:bodyPr/>
        <a:lstStyle/>
        <a:p>
          <a:r>
            <a:rPr lang="zh-TW" altLang="en-US" sz="2800" b="1" dirty="0">
              <a:solidFill>
                <a:schemeClr val="tx1"/>
              </a:solidFill>
              <a:latin typeface="+mn-ea"/>
              <a:ea typeface="+mn-ea"/>
            </a:rPr>
            <a:t>尋求共識</a:t>
          </a:r>
        </a:p>
      </dgm:t>
    </dgm:pt>
    <dgm:pt modelId="{62C99B72-7BD0-43A6-9C5B-18F6CDDE55DA}" type="parTrans" cxnId="{A33F326D-5ED8-40A2-91CB-E3EA58776105}">
      <dgm:prSet/>
      <dgm:spPr/>
      <dgm:t>
        <a:bodyPr/>
        <a:lstStyle/>
        <a:p>
          <a:endParaRPr lang="zh-TW" altLang="en-US" sz="2800">
            <a:latin typeface="標楷體" panose="03000509000000000000" pitchFamily="65" charset="-120"/>
            <a:ea typeface="標楷體" panose="03000509000000000000" pitchFamily="65" charset="-120"/>
          </a:endParaRPr>
        </a:p>
      </dgm:t>
    </dgm:pt>
    <dgm:pt modelId="{1FED0052-5D92-44FE-B9D5-F016F82F649E}" type="sibTrans" cxnId="{A33F326D-5ED8-40A2-91CB-E3EA58776105}">
      <dgm:prSet custT="1"/>
      <dgm:spPr/>
      <dgm:t>
        <a:bodyPr/>
        <a:lstStyle/>
        <a:p>
          <a:endParaRPr lang="zh-TW" altLang="en-US" sz="2800">
            <a:latin typeface="標楷體" panose="03000509000000000000" pitchFamily="65" charset="-120"/>
            <a:ea typeface="標楷體" panose="03000509000000000000" pitchFamily="65" charset="-120"/>
          </a:endParaRPr>
        </a:p>
      </dgm:t>
    </dgm:pt>
    <dgm:pt modelId="{55A7E432-1241-423A-AB06-F43DB8E07C04}">
      <dgm:prSet phldrT="[文字]" custT="1"/>
      <dgm:spPr>
        <a:gradFill flip="none" rotWithShape="0">
          <a:gsLst>
            <a:gs pos="0">
              <a:srgbClr val="008000">
                <a:tint val="66000"/>
                <a:satMod val="160000"/>
              </a:srgbClr>
            </a:gs>
            <a:gs pos="50000">
              <a:srgbClr val="008000">
                <a:tint val="44500"/>
                <a:satMod val="160000"/>
              </a:srgbClr>
            </a:gs>
            <a:gs pos="100000">
              <a:srgbClr val="008000">
                <a:tint val="23500"/>
                <a:satMod val="160000"/>
              </a:srgbClr>
            </a:gs>
          </a:gsLst>
          <a:path path="circle">
            <a:fillToRect l="50000" t="50000" r="50000" b="50000"/>
          </a:path>
          <a:tileRect/>
        </a:gradFill>
        <a:ln>
          <a:solidFill>
            <a:srgbClr val="008000"/>
          </a:solidFill>
        </a:ln>
      </dgm:spPr>
      <dgm:t>
        <a:bodyPr/>
        <a:lstStyle/>
        <a:p>
          <a:r>
            <a:rPr lang="zh-TW" altLang="en-US" sz="2800" b="1" dirty="0">
              <a:solidFill>
                <a:srgbClr val="008000"/>
              </a:solidFill>
              <a:latin typeface="+mn-ea"/>
              <a:ea typeface="+mn-ea"/>
            </a:rPr>
            <a:t>教學實踐</a:t>
          </a:r>
        </a:p>
      </dgm:t>
    </dgm:pt>
    <dgm:pt modelId="{6D544C45-181B-4AC2-A472-EB22E69C183D}" type="parTrans" cxnId="{0C692033-F4D8-4988-89E7-8ADD6AE86EC1}">
      <dgm:prSet/>
      <dgm:spPr/>
      <dgm:t>
        <a:bodyPr/>
        <a:lstStyle/>
        <a:p>
          <a:endParaRPr lang="zh-TW" altLang="en-US" sz="2800">
            <a:latin typeface="標楷體" panose="03000509000000000000" pitchFamily="65" charset="-120"/>
            <a:ea typeface="標楷體" panose="03000509000000000000" pitchFamily="65" charset="-120"/>
          </a:endParaRPr>
        </a:p>
      </dgm:t>
    </dgm:pt>
    <dgm:pt modelId="{18253B36-F218-43A6-97DC-27D4AAD924F2}" type="sibTrans" cxnId="{0C692033-F4D8-4988-89E7-8ADD6AE86EC1}">
      <dgm:prSet custT="1"/>
      <dgm:spPr/>
      <dgm:t>
        <a:bodyPr/>
        <a:lstStyle/>
        <a:p>
          <a:endParaRPr lang="zh-TW" altLang="en-US" sz="2800">
            <a:latin typeface="標楷體" panose="03000509000000000000" pitchFamily="65" charset="-120"/>
            <a:ea typeface="標楷體" panose="03000509000000000000" pitchFamily="65" charset="-120"/>
          </a:endParaRPr>
        </a:p>
      </dgm:t>
    </dgm:pt>
    <dgm:pt modelId="{994DB72D-5BA5-46FA-B9CC-77E5571EF090}" type="pres">
      <dgm:prSet presAssocID="{15910D83-FDB9-429B-AAD8-8FDB2B26792D}" presName="cycle" presStyleCnt="0">
        <dgm:presLayoutVars>
          <dgm:dir/>
          <dgm:resizeHandles val="exact"/>
        </dgm:presLayoutVars>
      </dgm:prSet>
      <dgm:spPr/>
      <dgm:t>
        <a:bodyPr/>
        <a:lstStyle/>
        <a:p>
          <a:endParaRPr lang="zh-TW" altLang="en-US"/>
        </a:p>
      </dgm:t>
    </dgm:pt>
    <dgm:pt modelId="{C94F40C1-37B6-4CE9-B039-0E3AEDAE3DB5}" type="pres">
      <dgm:prSet presAssocID="{C44CB9C7-8B53-4A13-92EE-BE3D8F91F632}" presName="node" presStyleLbl="node1" presStyleIdx="0" presStyleCnt="3" custScaleX="65384" custScaleY="65384" custRadScaleRad="106981">
        <dgm:presLayoutVars>
          <dgm:bulletEnabled val="1"/>
        </dgm:presLayoutVars>
      </dgm:prSet>
      <dgm:spPr/>
      <dgm:t>
        <a:bodyPr/>
        <a:lstStyle/>
        <a:p>
          <a:endParaRPr lang="zh-TW" altLang="en-US"/>
        </a:p>
      </dgm:t>
    </dgm:pt>
    <dgm:pt modelId="{FA884DAC-2963-468E-910E-84D0DBAB5796}" type="pres">
      <dgm:prSet presAssocID="{7D425611-8484-476E-9D7E-FD5D092B4DD6}" presName="sibTrans" presStyleLbl="sibTrans2D1" presStyleIdx="0" presStyleCnt="3" custScaleY="62963" custLinFactNeighborX="27278" custLinFactNeighborY="-14522"/>
      <dgm:spPr/>
      <dgm:t>
        <a:bodyPr/>
        <a:lstStyle/>
        <a:p>
          <a:endParaRPr lang="zh-TW" altLang="en-US"/>
        </a:p>
      </dgm:t>
    </dgm:pt>
    <dgm:pt modelId="{C80E0965-0180-4DCC-A23C-6A1DABF00B75}" type="pres">
      <dgm:prSet presAssocID="{7D425611-8484-476E-9D7E-FD5D092B4DD6}" presName="connectorText" presStyleLbl="sibTrans2D1" presStyleIdx="0" presStyleCnt="3"/>
      <dgm:spPr/>
      <dgm:t>
        <a:bodyPr/>
        <a:lstStyle/>
        <a:p>
          <a:endParaRPr lang="zh-TW" altLang="en-US"/>
        </a:p>
      </dgm:t>
    </dgm:pt>
    <dgm:pt modelId="{81F0B9AB-C62F-4297-84C0-E7D9C8BEF360}" type="pres">
      <dgm:prSet presAssocID="{E5CE1022-4A7E-44EC-9C81-FB63763843EF}" presName="node" presStyleLbl="node1" presStyleIdx="1" presStyleCnt="3" custScaleX="65384" custScaleY="65384" custRadScaleRad="110096" custRadScaleInc="-4009">
        <dgm:presLayoutVars>
          <dgm:bulletEnabled val="1"/>
        </dgm:presLayoutVars>
      </dgm:prSet>
      <dgm:spPr/>
      <dgm:t>
        <a:bodyPr/>
        <a:lstStyle/>
        <a:p>
          <a:endParaRPr lang="zh-TW" altLang="en-US"/>
        </a:p>
      </dgm:t>
    </dgm:pt>
    <dgm:pt modelId="{4532573F-877F-4417-870F-DC967D39B069}" type="pres">
      <dgm:prSet presAssocID="{1FED0052-5D92-44FE-B9D5-F016F82F649E}" presName="sibTrans" presStyleLbl="sibTrans2D1" presStyleIdx="1" presStyleCnt="3" custScaleY="62963" custLinFactNeighborX="371" custLinFactNeighborY="38444"/>
      <dgm:spPr/>
      <dgm:t>
        <a:bodyPr/>
        <a:lstStyle/>
        <a:p>
          <a:endParaRPr lang="zh-TW" altLang="en-US"/>
        </a:p>
      </dgm:t>
    </dgm:pt>
    <dgm:pt modelId="{BD39A25F-05A9-4699-B31A-D18B89162088}" type="pres">
      <dgm:prSet presAssocID="{1FED0052-5D92-44FE-B9D5-F016F82F649E}" presName="connectorText" presStyleLbl="sibTrans2D1" presStyleIdx="1" presStyleCnt="3"/>
      <dgm:spPr/>
      <dgm:t>
        <a:bodyPr/>
        <a:lstStyle/>
        <a:p>
          <a:endParaRPr lang="zh-TW" altLang="en-US"/>
        </a:p>
      </dgm:t>
    </dgm:pt>
    <dgm:pt modelId="{AFF128B1-CD5C-4FD9-B368-C07B2AF2654F}" type="pres">
      <dgm:prSet presAssocID="{55A7E432-1241-423A-AB06-F43DB8E07C04}" presName="node" presStyleLbl="node1" presStyleIdx="2" presStyleCnt="3" custScaleX="65384" custScaleY="65384" custRadScaleRad="123620" custRadScaleInc="11915">
        <dgm:presLayoutVars>
          <dgm:bulletEnabled val="1"/>
        </dgm:presLayoutVars>
      </dgm:prSet>
      <dgm:spPr/>
      <dgm:t>
        <a:bodyPr/>
        <a:lstStyle/>
        <a:p>
          <a:endParaRPr lang="zh-TW" altLang="en-US"/>
        </a:p>
      </dgm:t>
    </dgm:pt>
    <dgm:pt modelId="{2F1FA7D3-5DE0-4DA1-8AFE-C77CAA889F3B}" type="pres">
      <dgm:prSet presAssocID="{18253B36-F218-43A6-97DC-27D4AAD924F2}" presName="sibTrans" presStyleLbl="sibTrans2D1" presStyleIdx="2" presStyleCnt="3" custScaleY="62963" custLinFactNeighborX="-23546" custLinFactNeighborY="-39231"/>
      <dgm:spPr/>
      <dgm:t>
        <a:bodyPr/>
        <a:lstStyle/>
        <a:p>
          <a:endParaRPr lang="zh-TW" altLang="en-US"/>
        </a:p>
      </dgm:t>
    </dgm:pt>
    <dgm:pt modelId="{E3788698-DE36-4548-87A5-3A8D88E58235}" type="pres">
      <dgm:prSet presAssocID="{18253B36-F218-43A6-97DC-27D4AAD924F2}" presName="connectorText" presStyleLbl="sibTrans2D1" presStyleIdx="2" presStyleCnt="3"/>
      <dgm:spPr/>
      <dgm:t>
        <a:bodyPr/>
        <a:lstStyle/>
        <a:p>
          <a:endParaRPr lang="zh-TW" altLang="en-US"/>
        </a:p>
      </dgm:t>
    </dgm:pt>
  </dgm:ptLst>
  <dgm:cxnLst>
    <dgm:cxn modelId="{0C692033-F4D8-4988-89E7-8ADD6AE86EC1}" srcId="{15910D83-FDB9-429B-AAD8-8FDB2B26792D}" destId="{55A7E432-1241-423A-AB06-F43DB8E07C04}" srcOrd="2" destOrd="0" parTransId="{6D544C45-181B-4AC2-A472-EB22E69C183D}" sibTransId="{18253B36-F218-43A6-97DC-27D4AAD924F2}"/>
    <dgm:cxn modelId="{4854DAFC-54DE-4AFD-8454-52BB70001729}" type="presOf" srcId="{18253B36-F218-43A6-97DC-27D4AAD924F2}" destId="{2F1FA7D3-5DE0-4DA1-8AFE-C77CAA889F3B}" srcOrd="0" destOrd="0" presId="urn:microsoft.com/office/officeart/2005/8/layout/cycle2"/>
    <dgm:cxn modelId="{779DB1DB-2010-423D-B36B-E7B4D2F7D0F4}" type="presOf" srcId="{15910D83-FDB9-429B-AAD8-8FDB2B26792D}" destId="{994DB72D-5BA5-46FA-B9CC-77E5571EF090}" srcOrd="0" destOrd="0" presId="urn:microsoft.com/office/officeart/2005/8/layout/cycle2"/>
    <dgm:cxn modelId="{4908BA5F-BF23-4040-8CCE-2A2777887DE7}" type="presOf" srcId="{E5CE1022-4A7E-44EC-9C81-FB63763843EF}" destId="{81F0B9AB-C62F-4297-84C0-E7D9C8BEF360}" srcOrd="0" destOrd="0" presId="urn:microsoft.com/office/officeart/2005/8/layout/cycle2"/>
    <dgm:cxn modelId="{FC74F2BA-85BE-483F-9850-CFACC2C9961D}" srcId="{15910D83-FDB9-429B-AAD8-8FDB2B26792D}" destId="{C44CB9C7-8B53-4A13-92EE-BE3D8F91F632}" srcOrd="0" destOrd="0" parTransId="{E5057EDC-40F0-4727-923B-6F48A6F8610A}" sibTransId="{7D425611-8484-476E-9D7E-FD5D092B4DD6}"/>
    <dgm:cxn modelId="{4AB75D17-6A7C-4BF5-B0EA-A0F42A656E9C}" type="presOf" srcId="{C44CB9C7-8B53-4A13-92EE-BE3D8F91F632}" destId="{C94F40C1-37B6-4CE9-B039-0E3AEDAE3DB5}" srcOrd="0" destOrd="0" presId="urn:microsoft.com/office/officeart/2005/8/layout/cycle2"/>
    <dgm:cxn modelId="{95426200-E29F-4727-B5AC-19101D8950B8}" type="presOf" srcId="{18253B36-F218-43A6-97DC-27D4AAD924F2}" destId="{E3788698-DE36-4548-87A5-3A8D88E58235}" srcOrd="1" destOrd="0" presId="urn:microsoft.com/office/officeart/2005/8/layout/cycle2"/>
    <dgm:cxn modelId="{3CABE3D1-05B7-4B74-9BB5-E60E19268959}" type="presOf" srcId="{1FED0052-5D92-44FE-B9D5-F016F82F649E}" destId="{BD39A25F-05A9-4699-B31A-D18B89162088}" srcOrd="1" destOrd="0" presId="urn:microsoft.com/office/officeart/2005/8/layout/cycle2"/>
    <dgm:cxn modelId="{09ABFEE9-F861-4C31-A569-8EB7481E3BCB}" type="presOf" srcId="{1FED0052-5D92-44FE-B9D5-F016F82F649E}" destId="{4532573F-877F-4417-870F-DC967D39B069}" srcOrd="0" destOrd="0" presId="urn:microsoft.com/office/officeart/2005/8/layout/cycle2"/>
    <dgm:cxn modelId="{BED0311C-DAFA-418A-AD16-4F420E5C1A84}" type="presOf" srcId="{7D425611-8484-476E-9D7E-FD5D092B4DD6}" destId="{C80E0965-0180-4DCC-A23C-6A1DABF00B75}" srcOrd="1" destOrd="0" presId="urn:microsoft.com/office/officeart/2005/8/layout/cycle2"/>
    <dgm:cxn modelId="{A33F326D-5ED8-40A2-91CB-E3EA58776105}" srcId="{15910D83-FDB9-429B-AAD8-8FDB2B26792D}" destId="{E5CE1022-4A7E-44EC-9C81-FB63763843EF}" srcOrd="1" destOrd="0" parTransId="{62C99B72-7BD0-43A6-9C5B-18F6CDDE55DA}" sibTransId="{1FED0052-5D92-44FE-B9D5-F016F82F649E}"/>
    <dgm:cxn modelId="{0463D18C-BA8E-4EA6-AC6F-EE6D586152F3}" type="presOf" srcId="{55A7E432-1241-423A-AB06-F43DB8E07C04}" destId="{AFF128B1-CD5C-4FD9-B368-C07B2AF2654F}" srcOrd="0" destOrd="0" presId="urn:microsoft.com/office/officeart/2005/8/layout/cycle2"/>
    <dgm:cxn modelId="{15079782-EADC-4BE4-AEA0-16DD85EAC139}" type="presOf" srcId="{7D425611-8484-476E-9D7E-FD5D092B4DD6}" destId="{FA884DAC-2963-468E-910E-84D0DBAB5796}" srcOrd="0" destOrd="0" presId="urn:microsoft.com/office/officeart/2005/8/layout/cycle2"/>
    <dgm:cxn modelId="{4E2263CC-66ED-4BB5-92C0-AC4B71B63570}" type="presParOf" srcId="{994DB72D-5BA5-46FA-B9CC-77E5571EF090}" destId="{C94F40C1-37B6-4CE9-B039-0E3AEDAE3DB5}" srcOrd="0" destOrd="0" presId="urn:microsoft.com/office/officeart/2005/8/layout/cycle2"/>
    <dgm:cxn modelId="{C3204F94-CB0B-4F09-BC38-BF21D14B9D59}" type="presParOf" srcId="{994DB72D-5BA5-46FA-B9CC-77E5571EF090}" destId="{FA884DAC-2963-468E-910E-84D0DBAB5796}" srcOrd="1" destOrd="0" presId="urn:microsoft.com/office/officeart/2005/8/layout/cycle2"/>
    <dgm:cxn modelId="{4B9D32B0-198F-4D26-99F7-2287D233643F}" type="presParOf" srcId="{FA884DAC-2963-468E-910E-84D0DBAB5796}" destId="{C80E0965-0180-4DCC-A23C-6A1DABF00B75}" srcOrd="0" destOrd="0" presId="urn:microsoft.com/office/officeart/2005/8/layout/cycle2"/>
    <dgm:cxn modelId="{963ABF76-51FB-4574-B7D1-1DBBD2E8F7E9}" type="presParOf" srcId="{994DB72D-5BA5-46FA-B9CC-77E5571EF090}" destId="{81F0B9AB-C62F-4297-84C0-E7D9C8BEF360}" srcOrd="2" destOrd="0" presId="urn:microsoft.com/office/officeart/2005/8/layout/cycle2"/>
    <dgm:cxn modelId="{9F0CAC73-6A45-4EA2-B9B1-4D57199314C1}" type="presParOf" srcId="{994DB72D-5BA5-46FA-B9CC-77E5571EF090}" destId="{4532573F-877F-4417-870F-DC967D39B069}" srcOrd="3" destOrd="0" presId="urn:microsoft.com/office/officeart/2005/8/layout/cycle2"/>
    <dgm:cxn modelId="{0CFB089B-905E-4F61-BACF-C3D6E76078B8}" type="presParOf" srcId="{4532573F-877F-4417-870F-DC967D39B069}" destId="{BD39A25F-05A9-4699-B31A-D18B89162088}" srcOrd="0" destOrd="0" presId="urn:microsoft.com/office/officeart/2005/8/layout/cycle2"/>
    <dgm:cxn modelId="{21190FB0-DC44-454E-A3D4-AC2A1936D697}" type="presParOf" srcId="{994DB72D-5BA5-46FA-B9CC-77E5571EF090}" destId="{AFF128B1-CD5C-4FD9-B368-C07B2AF2654F}" srcOrd="4" destOrd="0" presId="urn:microsoft.com/office/officeart/2005/8/layout/cycle2"/>
    <dgm:cxn modelId="{A2962453-3C01-4BF0-AE0A-9F6CD080B46F}" type="presParOf" srcId="{994DB72D-5BA5-46FA-B9CC-77E5571EF090}" destId="{2F1FA7D3-5DE0-4DA1-8AFE-C77CAA889F3B}" srcOrd="5" destOrd="0" presId="urn:microsoft.com/office/officeart/2005/8/layout/cycle2"/>
    <dgm:cxn modelId="{0B815A7A-DA53-4357-AE5B-0756F94CC79A}" type="presParOf" srcId="{2F1FA7D3-5DE0-4DA1-8AFE-C77CAA889F3B}" destId="{E3788698-DE36-4548-87A5-3A8D88E58235}"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BC52A3-A65B-4986-9D99-AF6416BF65D8}" type="doc">
      <dgm:prSet loTypeId="urn:microsoft.com/office/officeart/2005/8/layout/chart3" loCatId="relationship" qsTypeId="urn:microsoft.com/office/officeart/2005/8/quickstyle/3d2" qsCatId="3D" csTypeId="urn:microsoft.com/office/officeart/2005/8/colors/colorful1" csCatId="colorful" phldr="1"/>
      <dgm:spPr/>
    </dgm:pt>
    <dgm:pt modelId="{844D047A-FC00-4640-A265-B05FC4BF2924}">
      <dgm:prSet phldrT="[文字]" custT="1"/>
      <dgm:spPr/>
      <dgm:t>
        <a:bodyPr/>
        <a:lstStyle/>
        <a:p>
          <a:r>
            <a:rPr lang="zh-TW" altLang="en-US" sz="3600" dirty="0"/>
            <a:t>探究式措辭</a:t>
          </a:r>
        </a:p>
      </dgm:t>
    </dgm:pt>
    <dgm:pt modelId="{9C3589CC-5525-46D7-92C4-540DFB9830E8}" type="parTrans" cxnId="{BB09A18A-9898-4F21-A499-44BCEF7F8F35}">
      <dgm:prSet/>
      <dgm:spPr/>
      <dgm:t>
        <a:bodyPr/>
        <a:lstStyle/>
        <a:p>
          <a:endParaRPr lang="zh-TW" altLang="en-US" sz="3600"/>
        </a:p>
      </dgm:t>
    </dgm:pt>
    <dgm:pt modelId="{BBB8CE47-1F3D-4D96-B220-A3A054ED3FC9}" type="sibTrans" cxnId="{BB09A18A-9898-4F21-A499-44BCEF7F8F35}">
      <dgm:prSet/>
      <dgm:spPr/>
      <dgm:t>
        <a:bodyPr/>
        <a:lstStyle/>
        <a:p>
          <a:endParaRPr lang="zh-TW" altLang="en-US" sz="3600"/>
        </a:p>
      </dgm:t>
    </dgm:pt>
    <dgm:pt modelId="{01B86024-F9BB-4BDA-94E2-7500CCD47A98}">
      <dgm:prSet phldrT="[文字]" custT="1"/>
      <dgm:spPr/>
      <dgm:t>
        <a:bodyPr/>
        <a:lstStyle/>
        <a:p>
          <a:r>
            <a:rPr lang="zh-TW" altLang="en-US" sz="3600" dirty="0"/>
            <a:t>正面假設</a:t>
          </a:r>
        </a:p>
      </dgm:t>
    </dgm:pt>
    <dgm:pt modelId="{A8CB54A2-095A-4FC6-942C-AACE318DBAB6}" type="parTrans" cxnId="{A5E72BB7-661F-4AD5-BA50-3FE7553C7EDC}">
      <dgm:prSet/>
      <dgm:spPr/>
      <dgm:t>
        <a:bodyPr/>
        <a:lstStyle/>
        <a:p>
          <a:endParaRPr lang="zh-TW" altLang="en-US" sz="3600"/>
        </a:p>
      </dgm:t>
    </dgm:pt>
    <dgm:pt modelId="{CCA04939-9283-47AD-8929-6774F81F07E6}" type="sibTrans" cxnId="{A5E72BB7-661F-4AD5-BA50-3FE7553C7EDC}">
      <dgm:prSet/>
      <dgm:spPr/>
      <dgm:t>
        <a:bodyPr/>
        <a:lstStyle/>
        <a:p>
          <a:endParaRPr lang="zh-TW" altLang="en-US" sz="3600"/>
        </a:p>
      </dgm:t>
    </dgm:pt>
    <dgm:pt modelId="{A0751803-0769-44C1-A051-991730AC0464}">
      <dgm:prSet phldrT="[文字]" custT="1"/>
      <dgm:spPr/>
      <dgm:t>
        <a:bodyPr/>
        <a:lstStyle/>
        <a:p>
          <a:r>
            <a:rPr lang="zh-TW" altLang="en-US" sz="3600" dirty="0"/>
            <a:t>釐清</a:t>
          </a:r>
        </a:p>
      </dgm:t>
    </dgm:pt>
    <dgm:pt modelId="{C719DA66-3DED-43B1-B3BF-23FD34F6927A}" type="parTrans" cxnId="{9A1B13BA-2168-48AB-941A-6F4F760B9C52}">
      <dgm:prSet/>
      <dgm:spPr/>
      <dgm:t>
        <a:bodyPr/>
        <a:lstStyle/>
        <a:p>
          <a:endParaRPr lang="zh-TW" altLang="en-US" sz="3600"/>
        </a:p>
      </dgm:t>
    </dgm:pt>
    <dgm:pt modelId="{7940463B-5BF9-49A2-8B96-97D2219DB4A9}" type="sibTrans" cxnId="{9A1B13BA-2168-48AB-941A-6F4F760B9C52}">
      <dgm:prSet/>
      <dgm:spPr/>
      <dgm:t>
        <a:bodyPr/>
        <a:lstStyle/>
        <a:p>
          <a:endParaRPr lang="zh-TW" altLang="en-US" sz="3600"/>
        </a:p>
      </dgm:t>
    </dgm:pt>
    <dgm:pt modelId="{B2C9FBF4-9F2D-47F8-90A9-F96BB0A33C89}" type="pres">
      <dgm:prSet presAssocID="{D9BC52A3-A65B-4986-9D99-AF6416BF65D8}" presName="compositeShape" presStyleCnt="0">
        <dgm:presLayoutVars>
          <dgm:chMax val="7"/>
          <dgm:dir/>
          <dgm:resizeHandles val="exact"/>
        </dgm:presLayoutVars>
      </dgm:prSet>
      <dgm:spPr/>
    </dgm:pt>
    <dgm:pt modelId="{58ABDDA9-9478-499B-8363-5161FA6458FA}" type="pres">
      <dgm:prSet presAssocID="{D9BC52A3-A65B-4986-9D99-AF6416BF65D8}" presName="wedge1" presStyleLbl="node1" presStyleIdx="0" presStyleCnt="3" custLinFactNeighborX="-5396" custLinFactNeighborY="2930"/>
      <dgm:spPr/>
      <dgm:t>
        <a:bodyPr/>
        <a:lstStyle/>
        <a:p>
          <a:endParaRPr lang="zh-TW" altLang="en-US"/>
        </a:p>
      </dgm:t>
    </dgm:pt>
    <dgm:pt modelId="{BB01C378-A693-4368-9345-132C63D37C1C}" type="pres">
      <dgm:prSet presAssocID="{D9BC52A3-A65B-4986-9D99-AF6416BF65D8}" presName="wedge1Tx" presStyleLbl="node1" presStyleIdx="0" presStyleCnt="3">
        <dgm:presLayoutVars>
          <dgm:chMax val="0"/>
          <dgm:chPref val="0"/>
          <dgm:bulletEnabled val="1"/>
        </dgm:presLayoutVars>
      </dgm:prSet>
      <dgm:spPr/>
      <dgm:t>
        <a:bodyPr/>
        <a:lstStyle/>
        <a:p>
          <a:endParaRPr lang="zh-TW" altLang="en-US"/>
        </a:p>
      </dgm:t>
    </dgm:pt>
    <dgm:pt modelId="{B175B323-31D2-4EBC-A90B-A95CCC374C47}" type="pres">
      <dgm:prSet presAssocID="{D9BC52A3-A65B-4986-9D99-AF6416BF65D8}" presName="wedge2" presStyleLbl="node1" presStyleIdx="1" presStyleCnt="3"/>
      <dgm:spPr/>
      <dgm:t>
        <a:bodyPr/>
        <a:lstStyle/>
        <a:p>
          <a:endParaRPr lang="zh-TW" altLang="en-US"/>
        </a:p>
      </dgm:t>
    </dgm:pt>
    <dgm:pt modelId="{C2F7FD52-0754-4430-8F82-E8973E05C2DF}" type="pres">
      <dgm:prSet presAssocID="{D9BC52A3-A65B-4986-9D99-AF6416BF65D8}" presName="wedge2Tx" presStyleLbl="node1" presStyleIdx="1" presStyleCnt="3">
        <dgm:presLayoutVars>
          <dgm:chMax val="0"/>
          <dgm:chPref val="0"/>
          <dgm:bulletEnabled val="1"/>
        </dgm:presLayoutVars>
      </dgm:prSet>
      <dgm:spPr/>
      <dgm:t>
        <a:bodyPr/>
        <a:lstStyle/>
        <a:p>
          <a:endParaRPr lang="zh-TW" altLang="en-US"/>
        </a:p>
      </dgm:t>
    </dgm:pt>
    <dgm:pt modelId="{7F2F824D-0586-4C3C-95E0-6929E6651E62}" type="pres">
      <dgm:prSet presAssocID="{D9BC52A3-A65B-4986-9D99-AF6416BF65D8}" presName="wedge3" presStyleLbl="node1" presStyleIdx="2" presStyleCnt="3"/>
      <dgm:spPr/>
      <dgm:t>
        <a:bodyPr/>
        <a:lstStyle/>
        <a:p>
          <a:endParaRPr lang="zh-TW" altLang="en-US"/>
        </a:p>
      </dgm:t>
    </dgm:pt>
    <dgm:pt modelId="{4A3D91C2-5403-492F-AF40-A2CA46447E45}" type="pres">
      <dgm:prSet presAssocID="{D9BC52A3-A65B-4986-9D99-AF6416BF65D8}" presName="wedge3Tx" presStyleLbl="node1" presStyleIdx="2" presStyleCnt="3">
        <dgm:presLayoutVars>
          <dgm:chMax val="0"/>
          <dgm:chPref val="0"/>
          <dgm:bulletEnabled val="1"/>
        </dgm:presLayoutVars>
      </dgm:prSet>
      <dgm:spPr/>
      <dgm:t>
        <a:bodyPr/>
        <a:lstStyle/>
        <a:p>
          <a:endParaRPr lang="zh-TW" altLang="en-US"/>
        </a:p>
      </dgm:t>
    </dgm:pt>
  </dgm:ptLst>
  <dgm:cxnLst>
    <dgm:cxn modelId="{71E22841-938C-4562-AA63-D879BC5719A2}" type="presOf" srcId="{A0751803-0769-44C1-A051-991730AC0464}" destId="{7F2F824D-0586-4C3C-95E0-6929E6651E62}" srcOrd="0" destOrd="0" presId="urn:microsoft.com/office/officeart/2005/8/layout/chart3"/>
    <dgm:cxn modelId="{9099BBED-03A9-4184-89A1-C8BD090B2F02}" type="presOf" srcId="{01B86024-F9BB-4BDA-94E2-7500CCD47A98}" destId="{C2F7FD52-0754-4430-8F82-E8973E05C2DF}" srcOrd="1" destOrd="0" presId="urn:microsoft.com/office/officeart/2005/8/layout/chart3"/>
    <dgm:cxn modelId="{1D65202F-3F80-4436-8C2C-AC3F07BCF46F}" type="presOf" srcId="{D9BC52A3-A65B-4986-9D99-AF6416BF65D8}" destId="{B2C9FBF4-9F2D-47F8-90A9-F96BB0A33C89}" srcOrd="0" destOrd="0" presId="urn:microsoft.com/office/officeart/2005/8/layout/chart3"/>
    <dgm:cxn modelId="{A3CF7D71-798A-4CEE-B44E-06906EE701C3}" type="presOf" srcId="{01B86024-F9BB-4BDA-94E2-7500CCD47A98}" destId="{B175B323-31D2-4EBC-A90B-A95CCC374C47}" srcOrd="0" destOrd="0" presId="urn:microsoft.com/office/officeart/2005/8/layout/chart3"/>
    <dgm:cxn modelId="{45DA34E5-69C7-4360-9E19-746C699B8571}" type="presOf" srcId="{844D047A-FC00-4640-A265-B05FC4BF2924}" destId="{BB01C378-A693-4368-9345-132C63D37C1C}" srcOrd="1" destOrd="0" presId="urn:microsoft.com/office/officeart/2005/8/layout/chart3"/>
    <dgm:cxn modelId="{084BFA63-F02E-4F9C-981E-7C040FCCE3ED}" type="presOf" srcId="{844D047A-FC00-4640-A265-B05FC4BF2924}" destId="{58ABDDA9-9478-499B-8363-5161FA6458FA}" srcOrd="0" destOrd="0" presId="urn:microsoft.com/office/officeart/2005/8/layout/chart3"/>
    <dgm:cxn modelId="{9A1B13BA-2168-48AB-941A-6F4F760B9C52}" srcId="{D9BC52A3-A65B-4986-9D99-AF6416BF65D8}" destId="{A0751803-0769-44C1-A051-991730AC0464}" srcOrd="2" destOrd="0" parTransId="{C719DA66-3DED-43B1-B3BF-23FD34F6927A}" sibTransId="{7940463B-5BF9-49A2-8B96-97D2219DB4A9}"/>
    <dgm:cxn modelId="{BB09A18A-9898-4F21-A499-44BCEF7F8F35}" srcId="{D9BC52A3-A65B-4986-9D99-AF6416BF65D8}" destId="{844D047A-FC00-4640-A265-B05FC4BF2924}" srcOrd="0" destOrd="0" parTransId="{9C3589CC-5525-46D7-92C4-540DFB9830E8}" sibTransId="{BBB8CE47-1F3D-4D96-B220-A3A054ED3FC9}"/>
    <dgm:cxn modelId="{A5E72BB7-661F-4AD5-BA50-3FE7553C7EDC}" srcId="{D9BC52A3-A65B-4986-9D99-AF6416BF65D8}" destId="{01B86024-F9BB-4BDA-94E2-7500CCD47A98}" srcOrd="1" destOrd="0" parTransId="{A8CB54A2-095A-4FC6-942C-AACE318DBAB6}" sibTransId="{CCA04939-9283-47AD-8929-6774F81F07E6}"/>
    <dgm:cxn modelId="{D51B1081-F6DD-457B-BBF0-B4D6613C72F0}" type="presOf" srcId="{A0751803-0769-44C1-A051-991730AC0464}" destId="{4A3D91C2-5403-492F-AF40-A2CA46447E45}" srcOrd="1" destOrd="0" presId="urn:microsoft.com/office/officeart/2005/8/layout/chart3"/>
    <dgm:cxn modelId="{30207AEC-B9AF-43B3-A5B1-00BA6561D9D8}" type="presParOf" srcId="{B2C9FBF4-9F2D-47F8-90A9-F96BB0A33C89}" destId="{58ABDDA9-9478-499B-8363-5161FA6458FA}" srcOrd="0" destOrd="0" presId="urn:microsoft.com/office/officeart/2005/8/layout/chart3"/>
    <dgm:cxn modelId="{94C5AADE-AC9D-4BB9-A5BB-865D5D24CC63}" type="presParOf" srcId="{B2C9FBF4-9F2D-47F8-90A9-F96BB0A33C89}" destId="{BB01C378-A693-4368-9345-132C63D37C1C}" srcOrd="1" destOrd="0" presId="urn:microsoft.com/office/officeart/2005/8/layout/chart3"/>
    <dgm:cxn modelId="{C1DF5D0A-ED33-4D97-AE35-E93F77EFEC74}" type="presParOf" srcId="{B2C9FBF4-9F2D-47F8-90A9-F96BB0A33C89}" destId="{B175B323-31D2-4EBC-A90B-A95CCC374C47}" srcOrd="2" destOrd="0" presId="urn:microsoft.com/office/officeart/2005/8/layout/chart3"/>
    <dgm:cxn modelId="{82CC6105-844D-4800-8B41-CAE9946751C3}" type="presParOf" srcId="{B2C9FBF4-9F2D-47F8-90A9-F96BB0A33C89}" destId="{C2F7FD52-0754-4430-8F82-E8973E05C2DF}" srcOrd="3" destOrd="0" presId="urn:microsoft.com/office/officeart/2005/8/layout/chart3"/>
    <dgm:cxn modelId="{906D8F45-2B75-4F97-AC8E-CEECAFC48F4B}" type="presParOf" srcId="{B2C9FBF4-9F2D-47F8-90A9-F96BB0A33C89}" destId="{7F2F824D-0586-4C3C-95E0-6929E6651E62}" srcOrd="4" destOrd="0" presId="urn:microsoft.com/office/officeart/2005/8/layout/chart3"/>
    <dgm:cxn modelId="{D63DB5CA-1396-4843-80C1-9C3835B2D60E}" type="presParOf" srcId="{B2C9FBF4-9F2D-47F8-90A9-F96BB0A33C89}" destId="{4A3D91C2-5403-492F-AF40-A2CA46447E45}"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8EAF06-BE23-4B84-B6BF-1C61E1E75350}"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zh-TW" altLang="en-US"/>
        </a:p>
      </dgm:t>
    </dgm:pt>
    <dgm:pt modelId="{DCE701A6-0989-4EE6-ACC5-7018F9707320}">
      <dgm:prSet phldrT="[文字]" custT="1"/>
      <dgm:spPr/>
      <dgm:t>
        <a:bodyPr/>
        <a:lstStyle/>
        <a:p>
          <a:r>
            <a:rPr lang="zh-TW" altLang="en-US" sz="2400">
              <a:latin typeface="+mn-ea"/>
            </a:rPr>
            <a:t>鼓勵各種假設與可能</a:t>
          </a:r>
          <a:endParaRPr lang="zh-TW" altLang="en-US" sz="2400" dirty="0"/>
        </a:p>
      </dgm:t>
    </dgm:pt>
    <dgm:pt modelId="{264674F2-A693-4023-8301-49B0F625CB03}" type="parTrans" cxnId="{0B1DEB4C-C276-4F35-B883-BE458F4B507B}">
      <dgm:prSet/>
      <dgm:spPr/>
      <dgm:t>
        <a:bodyPr/>
        <a:lstStyle/>
        <a:p>
          <a:endParaRPr lang="zh-TW" altLang="en-US" sz="2400">
            <a:solidFill>
              <a:schemeClr val="bg1"/>
            </a:solidFill>
          </a:endParaRPr>
        </a:p>
      </dgm:t>
    </dgm:pt>
    <dgm:pt modelId="{264466ED-1ABE-4440-AD73-E6C2F9F37391}" type="sibTrans" cxnId="{0B1DEB4C-C276-4F35-B883-BE458F4B507B}">
      <dgm:prSet/>
      <dgm:spPr/>
      <dgm:t>
        <a:bodyPr/>
        <a:lstStyle/>
        <a:p>
          <a:endParaRPr lang="zh-TW" altLang="en-US" sz="2400">
            <a:solidFill>
              <a:schemeClr val="bg1"/>
            </a:solidFill>
          </a:endParaRPr>
        </a:p>
      </dgm:t>
    </dgm:pt>
    <dgm:pt modelId="{C6B0AC63-CBD2-466C-8D64-A108611BCFEA}">
      <dgm:prSet phldrT="[文字]" custT="1"/>
      <dgm:spPr/>
      <dgm:t>
        <a:bodyPr/>
        <a:lstStyle/>
        <a:p>
          <a:r>
            <a:rPr lang="zh-TW" altLang="en-US" sz="2400">
              <a:latin typeface="+mn-ea"/>
            </a:rPr>
            <a:t>具目的導向的問題</a:t>
          </a:r>
          <a:endParaRPr lang="zh-TW" altLang="en-US" sz="2400" dirty="0"/>
        </a:p>
      </dgm:t>
    </dgm:pt>
    <dgm:pt modelId="{571B5B94-B438-4DAB-8AA8-33D3F274EFE2}" type="parTrans" cxnId="{20FA9B82-FD36-4027-95BF-819C2C3B15A6}">
      <dgm:prSet/>
      <dgm:spPr/>
      <dgm:t>
        <a:bodyPr/>
        <a:lstStyle/>
        <a:p>
          <a:endParaRPr lang="zh-TW" altLang="en-US" sz="2400">
            <a:solidFill>
              <a:schemeClr val="bg1"/>
            </a:solidFill>
          </a:endParaRPr>
        </a:p>
      </dgm:t>
    </dgm:pt>
    <dgm:pt modelId="{CF93A84E-9A28-40E1-98DF-43B2869A5AB1}" type="sibTrans" cxnId="{20FA9B82-FD36-4027-95BF-819C2C3B15A6}">
      <dgm:prSet/>
      <dgm:spPr/>
      <dgm:t>
        <a:bodyPr/>
        <a:lstStyle/>
        <a:p>
          <a:endParaRPr lang="zh-TW" altLang="en-US" sz="2400">
            <a:solidFill>
              <a:schemeClr val="bg1"/>
            </a:solidFill>
          </a:endParaRPr>
        </a:p>
      </dgm:t>
    </dgm:pt>
    <dgm:pt modelId="{780A86B4-B8C0-430C-BF7E-D357811DF58F}">
      <dgm:prSet phldrT="[文字]" custT="1"/>
      <dgm:spPr/>
      <dgm:t>
        <a:bodyPr/>
        <a:lstStyle/>
        <a:p>
          <a:pPr>
            <a:lnSpc>
              <a:spcPct val="70000"/>
            </a:lnSpc>
            <a:spcAft>
              <a:spcPts val="0"/>
            </a:spcAft>
          </a:pPr>
          <a:r>
            <a:rPr lang="zh-TW" altLang="en-US" sz="2400">
              <a:latin typeface="+mn-ea"/>
            </a:rPr>
            <a:t>不具判斷性、具專業性的好奇、預測多種可能答案</a:t>
          </a:r>
          <a:endParaRPr lang="zh-TW" altLang="en-US" sz="2400" dirty="0"/>
        </a:p>
      </dgm:t>
    </dgm:pt>
    <dgm:pt modelId="{425A3C8D-B9D4-4034-8AB7-8FA8CF4C6EAA}" type="parTrans" cxnId="{539ED104-92F5-48D2-9A68-BF5BC84CECB4}">
      <dgm:prSet/>
      <dgm:spPr/>
      <dgm:t>
        <a:bodyPr/>
        <a:lstStyle/>
        <a:p>
          <a:endParaRPr lang="zh-TW" altLang="en-US" sz="2400">
            <a:solidFill>
              <a:schemeClr val="bg1"/>
            </a:solidFill>
          </a:endParaRPr>
        </a:p>
      </dgm:t>
    </dgm:pt>
    <dgm:pt modelId="{634C8E31-128C-42F2-9D3C-721F668CF302}" type="sibTrans" cxnId="{539ED104-92F5-48D2-9A68-BF5BC84CECB4}">
      <dgm:prSet/>
      <dgm:spPr/>
      <dgm:t>
        <a:bodyPr/>
        <a:lstStyle/>
        <a:p>
          <a:endParaRPr lang="zh-TW" altLang="en-US" sz="2400">
            <a:solidFill>
              <a:schemeClr val="bg1"/>
            </a:solidFill>
          </a:endParaRPr>
        </a:p>
      </dgm:t>
    </dgm:pt>
    <dgm:pt modelId="{BE65457D-8DD2-40A2-BC63-CC120462D21F}">
      <dgm:prSet custT="1"/>
      <dgm:spPr/>
      <dgm:t>
        <a:bodyPr/>
        <a:lstStyle/>
        <a:p>
          <a:r>
            <a:rPr lang="zh-TW" altLang="en-US" sz="2400">
              <a:latin typeface="+mn-ea"/>
            </a:rPr>
            <a:t>開放式而非封閉性的問題</a:t>
          </a:r>
          <a:endParaRPr lang="zh-TW" altLang="en-US" sz="2400" dirty="0"/>
        </a:p>
      </dgm:t>
    </dgm:pt>
    <dgm:pt modelId="{65B2DBEB-A944-49D9-9A27-489B64B4AF4A}" type="parTrans" cxnId="{57EF7079-E902-4E3D-BF83-DEBBD87721D8}">
      <dgm:prSet/>
      <dgm:spPr/>
      <dgm:t>
        <a:bodyPr/>
        <a:lstStyle/>
        <a:p>
          <a:endParaRPr lang="zh-TW" altLang="en-US" sz="2400">
            <a:solidFill>
              <a:schemeClr val="bg1"/>
            </a:solidFill>
          </a:endParaRPr>
        </a:p>
      </dgm:t>
    </dgm:pt>
    <dgm:pt modelId="{CC22435B-E036-489D-BFAC-D466DDC037B9}" type="sibTrans" cxnId="{57EF7079-E902-4E3D-BF83-DEBBD87721D8}">
      <dgm:prSet/>
      <dgm:spPr/>
      <dgm:t>
        <a:bodyPr/>
        <a:lstStyle/>
        <a:p>
          <a:endParaRPr lang="zh-TW" altLang="en-US" sz="2400">
            <a:solidFill>
              <a:schemeClr val="bg1"/>
            </a:solidFill>
          </a:endParaRPr>
        </a:p>
      </dgm:t>
    </dgm:pt>
    <dgm:pt modelId="{0AE417BE-F3FA-4B3E-8115-035147088720}" type="pres">
      <dgm:prSet presAssocID="{E08EAF06-BE23-4B84-B6BF-1C61E1E75350}" presName="Name0" presStyleCnt="0">
        <dgm:presLayoutVars>
          <dgm:chMax val="7"/>
          <dgm:chPref val="7"/>
          <dgm:dir/>
        </dgm:presLayoutVars>
      </dgm:prSet>
      <dgm:spPr/>
      <dgm:t>
        <a:bodyPr/>
        <a:lstStyle/>
        <a:p>
          <a:endParaRPr lang="zh-TW" altLang="en-US"/>
        </a:p>
      </dgm:t>
    </dgm:pt>
    <dgm:pt modelId="{33915F81-F144-4FC8-8D60-011C943BE307}" type="pres">
      <dgm:prSet presAssocID="{E08EAF06-BE23-4B84-B6BF-1C61E1E75350}" presName="Name1" presStyleCnt="0"/>
      <dgm:spPr/>
    </dgm:pt>
    <dgm:pt modelId="{4CEAB0DD-ED6E-49C6-8E63-5A202CF1FD60}" type="pres">
      <dgm:prSet presAssocID="{E08EAF06-BE23-4B84-B6BF-1C61E1E75350}" presName="cycle" presStyleCnt="0"/>
      <dgm:spPr/>
    </dgm:pt>
    <dgm:pt modelId="{8F571272-BFDF-4FA6-B40F-C81ABE5A40A6}" type="pres">
      <dgm:prSet presAssocID="{E08EAF06-BE23-4B84-B6BF-1C61E1E75350}" presName="srcNode" presStyleLbl="node1" presStyleIdx="0" presStyleCnt="4"/>
      <dgm:spPr/>
    </dgm:pt>
    <dgm:pt modelId="{9AA14C6C-4E66-4DAD-835B-87B152482603}" type="pres">
      <dgm:prSet presAssocID="{E08EAF06-BE23-4B84-B6BF-1C61E1E75350}" presName="conn" presStyleLbl="parChTrans1D2" presStyleIdx="0" presStyleCnt="1"/>
      <dgm:spPr/>
      <dgm:t>
        <a:bodyPr/>
        <a:lstStyle/>
        <a:p>
          <a:endParaRPr lang="zh-TW" altLang="en-US"/>
        </a:p>
      </dgm:t>
    </dgm:pt>
    <dgm:pt modelId="{968CE9F4-CE23-462F-907C-7E3BEAEF3F23}" type="pres">
      <dgm:prSet presAssocID="{E08EAF06-BE23-4B84-B6BF-1C61E1E75350}" presName="extraNode" presStyleLbl="node1" presStyleIdx="0" presStyleCnt="4"/>
      <dgm:spPr/>
    </dgm:pt>
    <dgm:pt modelId="{024E267D-FD6C-4A7F-8F39-86D42C6E2BB4}" type="pres">
      <dgm:prSet presAssocID="{E08EAF06-BE23-4B84-B6BF-1C61E1E75350}" presName="dstNode" presStyleLbl="node1" presStyleIdx="0" presStyleCnt="4"/>
      <dgm:spPr/>
    </dgm:pt>
    <dgm:pt modelId="{23C2C1B6-DBB5-44B0-981D-CD1992621A16}" type="pres">
      <dgm:prSet presAssocID="{DCE701A6-0989-4EE6-ACC5-7018F9707320}" presName="text_1" presStyleLbl="node1" presStyleIdx="0" presStyleCnt="4">
        <dgm:presLayoutVars>
          <dgm:bulletEnabled val="1"/>
        </dgm:presLayoutVars>
      </dgm:prSet>
      <dgm:spPr/>
      <dgm:t>
        <a:bodyPr/>
        <a:lstStyle/>
        <a:p>
          <a:endParaRPr lang="zh-TW" altLang="en-US"/>
        </a:p>
      </dgm:t>
    </dgm:pt>
    <dgm:pt modelId="{B7CAF18A-4C04-494E-807A-1FBBD7F1F649}" type="pres">
      <dgm:prSet presAssocID="{DCE701A6-0989-4EE6-ACC5-7018F9707320}" presName="accent_1" presStyleCnt="0"/>
      <dgm:spPr/>
    </dgm:pt>
    <dgm:pt modelId="{966E9FD4-5173-409E-85DC-26D5A409EBA9}" type="pres">
      <dgm:prSet presAssocID="{DCE701A6-0989-4EE6-ACC5-7018F9707320}" presName="accentRepeatNode" presStyleLbl="solidFgAcc1" presStyleIdx="0" presStyleCnt="4"/>
      <dgm:spPr/>
    </dgm:pt>
    <dgm:pt modelId="{50B2B293-B33C-477D-96B5-C86F2838D261}" type="pres">
      <dgm:prSet presAssocID="{BE65457D-8DD2-40A2-BC63-CC120462D21F}" presName="text_2" presStyleLbl="node1" presStyleIdx="1" presStyleCnt="4">
        <dgm:presLayoutVars>
          <dgm:bulletEnabled val="1"/>
        </dgm:presLayoutVars>
      </dgm:prSet>
      <dgm:spPr/>
      <dgm:t>
        <a:bodyPr/>
        <a:lstStyle/>
        <a:p>
          <a:endParaRPr lang="zh-TW" altLang="en-US"/>
        </a:p>
      </dgm:t>
    </dgm:pt>
    <dgm:pt modelId="{400A62AE-9B60-4F89-948C-3A4C5AE592E2}" type="pres">
      <dgm:prSet presAssocID="{BE65457D-8DD2-40A2-BC63-CC120462D21F}" presName="accent_2" presStyleCnt="0"/>
      <dgm:spPr/>
    </dgm:pt>
    <dgm:pt modelId="{1DC8365A-80F9-43B3-B53D-E80A4D5C25B9}" type="pres">
      <dgm:prSet presAssocID="{BE65457D-8DD2-40A2-BC63-CC120462D21F}" presName="accentRepeatNode" presStyleLbl="solidFgAcc1" presStyleIdx="1" presStyleCnt="4"/>
      <dgm:spPr/>
    </dgm:pt>
    <dgm:pt modelId="{377101BD-629D-451C-8ED6-A6938233E1E0}" type="pres">
      <dgm:prSet presAssocID="{C6B0AC63-CBD2-466C-8D64-A108611BCFEA}" presName="text_3" presStyleLbl="node1" presStyleIdx="2" presStyleCnt="4">
        <dgm:presLayoutVars>
          <dgm:bulletEnabled val="1"/>
        </dgm:presLayoutVars>
      </dgm:prSet>
      <dgm:spPr/>
      <dgm:t>
        <a:bodyPr/>
        <a:lstStyle/>
        <a:p>
          <a:endParaRPr lang="zh-TW" altLang="en-US"/>
        </a:p>
      </dgm:t>
    </dgm:pt>
    <dgm:pt modelId="{A7531962-4869-4C54-9804-25C3E56FF516}" type="pres">
      <dgm:prSet presAssocID="{C6B0AC63-CBD2-466C-8D64-A108611BCFEA}" presName="accent_3" presStyleCnt="0"/>
      <dgm:spPr/>
    </dgm:pt>
    <dgm:pt modelId="{5CB8623D-E8A2-442A-8D89-0274A78D09F2}" type="pres">
      <dgm:prSet presAssocID="{C6B0AC63-CBD2-466C-8D64-A108611BCFEA}" presName="accentRepeatNode" presStyleLbl="solidFgAcc1" presStyleIdx="2" presStyleCnt="4"/>
      <dgm:spPr/>
    </dgm:pt>
    <dgm:pt modelId="{08DA9CFB-DB5F-4324-BC33-38ABC7AE7680}" type="pres">
      <dgm:prSet presAssocID="{780A86B4-B8C0-430C-BF7E-D357811DF58F}" presName="text_4" presStyleLbl="node1" presStyleIdx="3" presStyleCnt="4" custScaleY="124179">
        <dgm:presLayoutVars>
          <dgm:bulletEnabled val="1"/>
        </dgm:presLayoutVars>
      </dgm:prSet>
      <dgm:spPr/>
      <dgm:t>
        <a:bodyPr/>
        <a:lstStyle/>
        <a:p>
          <a:endParaRPr lang="zh-TW" altLang="en-US"/>
        </a:p>
      </dgm:t>
    </dgm:pt>
    <dgm:pt modelId="{01E17506-99A3-4524-B334-B13016F4B073}" type="pres">
      <dgm:prSet presAssocID="{780A86B4-B8C0-430C-BF7E-D357811DF58F}" presName="accent_4" presStyleCnt="0"/>
      <dgm:spPr/>
    </dgm:pt>
    <dgm:pt modelId="{5AD75A2E-5F20-44D7-9566-8213BAD69093}" type="pres">
      <dgm:prSet presAssocID="{780A86B4-B8C0-430C-BF7E-D357811DF58F}" presName="accentRepeatNode" presStyleLbl="solidFgAcc1" presStyleIdx="3" presStyleCnt="4"/>
      <dgm:spPr/>
    </dgm:pt>
  </dgm:ptLst>
  <dgm:cxnLst>
    <dgm:cxn modelId="{20FA9B82-FD36-4027-95BF-819C2C3B15A6}" srcId="{E08EAF06-BE23-4B84-B6BF-1C61E1E75350}" destId="{C6B0AC63-CBD2-466C-8D64-A108611BCFEA}" srcOrd="2" destOrd="0" parTransId="{571B5B94-B438-4DAB-8AA8-33D3F274EFE2}" sibTransId="{CF93A84E-9A28-40E1-98DF-43B2869A5AB1}"/>
    <dgm:cxn modelId="{2D55161E-56D9-4A81-A9ED-AB5EC89DF233}" type="presOf" srcId="{DCE701A6-0989-4EE6-ACC5-7018F9707320}" destId="{23C2C1B6-DBB5-44B0-981D-CD1992621A16}" srcOrd="0" destOrd="0" presId="urn:microsoft.com/office/officeart/2008/layout/VerticalCurvedList"/>
    <dgm:cxn modelId="{6C321AD6-45FB-4536-B70E-5C32A69F9F0C}" type="presOf" srcId="{BE65457D-8DD2-40A2-BC63-CC120462D21F}" destId="{50B2B293-B33C-477D-96B5-C86F2838D261}" srcOrd="0" destOrd="0" presId="urn:microsoft.com/office/officeart/2008/layout/VerticalCurvedList"/>
    <dgm:cxn modelId="{0B1DEB4C-C276-4F35-B883-BE458F4B507B}" srcId="{E08EAF06-BE23-4B84-B6BF-1C61E1E75350}" destId="{DCE701A6-0989-4EE6-ACC5-7018F9707320}" srcOrd="0" destOrd="0" parTransId="{264674F2-A693-4023-8301-49B0F625CB03}" sibTransId="{264466ED-1ABE-4440-AD73-E6C2F9F37391}"/>
    <dgm:cxn modelId="{3309C814-D7A6-4535-8CA5-3D714E3A855A}" type="presOf" srcId="{C6B0AC63-CBD2-466C-8D64-A108611BCFEA}" destId="{377101BD-629D-451C-8ED6-A6938233E1E0}" srcOrd="0" destOrd="0" presId="urn:microsoft.com/office/officeart/2008/layout/VerticalCurvedList"/>
    <dgm:cxn modelId="{A94832C8-9663-4C23-9225-55B27AE9811B}" type="presOf" srcId="{780A86B4-B8C0-430C-BF7E-D357811DF58F}" destId="{08DA9CFB-DB5F-4324-BC33-38ABC7AE7680}" srcOrd="0" destOrd="0" presId="urn:microsoft.com/office/officeart/2008/layout/VerticalCurvedList"/>
    <dgm:cxn modelId="{539ED104-92F5-48D2-9A68-BF5BC84CECB4}" srcId="{E08EAF06-BE23-4B84-B6BF-1C61E1E75350}" destId="{780A86B4-B8C0-430C-BF7E-D357811DF58F}" srcOrd="3" destOrd="0" parTransId="{425A3C8D-B9D4-4034-8AB7-8FA8CF4C6EAA}" sibTransId="{634C8E31-128C-42F2-9D3C-721F668CF302}"/>
    <dgm:cxn modelId="{57EF7079-E902-4E3D-BF83-DEBBD87721D8}" srcId="{E08EAF06-BE23-4B84-B6BF-1C61E1E75350}" destId="{BE65457D-8DD2-40A2-BC63-CC120462D21F}" srcOrd="1" destOrd="0" parTransId="{65B2DBEB-A944-49D9-9A27-489B64B4AF4A}" sibTransId="{CC22435B-E036-489D-BFAC-D466DDC037B9}"/>
    <dgm:cxn modelId="{1FEA8729-F5B0-44B7-9C5F-095C5686014D}" type="presOf" srcId="{264466ED-1ABE-4440-AD73-E6C2F9F37391}" destId="{9AA14C6C-4E66-4DAD-835B-87B152482603}" srcOrd="0" destOrd="0" presId="urn:microsoft.com/office/officeart/2008/layout/VerticalCurvedList"/>
    <dgm:cxn modelId="{D236715B-6641-4677-9F0A-32BCC34EECBE}" type="presOf" srcId="{E08EAF06-BE23-4B84-B6BF-1C61E1E75350}" destId="{0AE417BE-F3FA-4B3E-8115-035147088720}" srcOrd="0" destOrd="0" presId="urn:microsoft.com/office/officeart/2008/layout/VerticalCurvedList"/>
    <dgm:cxn modelId="{15C9DEE2-7CF0-4FDF-AB03-B860253DB906}" type="presParOf" srcId="{0AE417BE-F3FA-4B3E-8115-035147088720}" destId="{33915F81-F144-4FC8-8D60-011C943BE307}" srcOrd="0" destOrd="0" presId="urn:microsoft.com/office/officeart/2008/layout/VerticalCurvedList"/>
    <dgm:cxn modelId="{6FC0606F-9E08-468F-988D-78ABC1210102}" type="presParOf" srcId="{33915F81-F144-4FC8-8D60-011C943BE307}" destId="{4CEAB0DD-ED6E-49C6-8E63-5A202CF1FD60}" srcOrd="0" destOrd="0" presId="urn:microsoft.com/office/officeart/2008/layout/VerticalCurvedList"/>
    <dgm:cxn modelId="{A6399259-A301-4ED5-986B-E73A226AE2B1}" type="presParOf" srcId="{4CEAB0DD-ED6E-49C6-8E63-5A202CF1FD60}" destId="{8F571272-BFDF-4FA6-B40F-C81ABE5A40A6}" srcOrd="0" destOrd="0" presId="urn:microsoft.com/office/officeart/2008/layout/VerticalCurvedList"/>
    <dgm:cxn modelId="{FE4D1996-E5C9-4D40-9C47-664CCD1581D1}" type="presParOf" srcId="{4CEAB0DD-ED6E-49C6-8E63-5A202CF1FD60}" destId="{9AA14C6C-4E66-4DAD-835B-87B152482603}" srcOrd="1" destOrd="0" presId="urn:microsoft.com/office/officeart/2008/layout/VerticalCurvedList"/>
    <dgm:cxn modelId="{94C6F2F0-A619-4683-BD14-83624833500B}" type="presParOf" srcId="{4CEAB0DD-ED6E-49C6-8E63-5A202CF1FD60}" destId="{968CE9F4-CE23-462F-907C-7E3BEAEF3F23}" srcOrd="2" destOrd="0" presId="urn:microsoft.com/office/officeart/2008/layout/VerticalCurvedList"/>
    <dgm:cxn modelId="{FFCE4F7E-7D69-42E0-988B-E12088933E28}" type="presParOf" srcId="{4CEAB0DD-ED6E-49C6-8E63-5A202CF1FD60}" destId="{024E267D-FD6C-4A7F-8F39-86D42C6E2BB4}" srcOrd="3" destOrd="0" presId="urn:microsoft.com/office/officeart/2008/layout/VerticalCurvedList"/>
    <dgm:cxn modelId="{9251124A-D015-425D-BAA1-42588B764243}" type="presParOf" srcId="{33915F81-F144-4FC8-8D60-011C943BE307}" destId="{23C2C1B6-DBB5-44B0-981D-CD1992621A16}" srcOrd="1" destOrd="0" presId="urn:microsoft.com/office/officeart/2008/layout/VerticalCurvedList"/>
    <dgm:cxn modelId="{D6E2905A-9942-4372-9D6B-E9F1CA53A653}" type="presParOf" srcId="{33915F81-F144-4FC8-8D60-011C943BE307}" destId="{B7CAF18A-4C04-494E-807A-1FBBD7F1F649}" srcOrd="2" destOrd="0" presId="urn:microsoft.com/office/officeart/2008/layout/VerticalCurvedList"/>
    <dgm:cxn modelId="{9B8C14F6-F907-40C2-9011-045E6CCB7800}" type="presParOf" srcId="{B7CAF18A-4C04-494E-807A-1FBBD7F1F649}" destId="{966E9FD4-5173-409E-85DC-26D5A409EBA9}" srcOrd="0" destOrd="0" presId="urn:microsoft.com/office/officeart/2008/layout/VerticalCurvedList"/>
    <dgm:cxn modelId="{9C72E355-9EF4-4FC7-8E0C-0BA0D542C90C}" type="presParOf" srcId="{33915F81-F144-4FC8-8D60-011C943BE307}" destId="{50B2B293-B33C-477D-96B5-C86F2838D261}" srcOrd="3" destOrd="0" presId="urn:microsoft.com/office/officeart/2008/layout/VerticalCurvedList"/>
    <dgm:cxn modelId="{3A7F4D0E-8682-4DB8-87BD-B1093F6BFF69}" type="presParOf" srcId="{33915F81-F144-4FC8-8D60-011C943BE307}" destId="{400A62AE-9B60-4F89-948C-3A4C5AE592E2}" srcOrd="4" destOrd="0" presId="urn:microsoft.com/office/officeart/2008/layout/VerticalCurvedList"/>
    <dgm:cxn modelId="{9D27665D-0946-4CC6-9240-4718A8CECFBC}" type="presParOf" srcId="{400A62AE-9B60-4F89-948C-3A4C5AE592E2}" destId="{1DC8365A-80F9-43B3-B53D-E80A4D5C25B9}" srcOrd="0" destOrd="0" presId="urn:microsoft.com/office/officeart/2008/layout/VerticalCurvedList"/>
    <dgm:cxn modelId="{275D69BB-0F71-426A-95D1-F2A9D10474BC}" type="presParOf" srcId="{33915F81-F144-4FC8-8D60-011C943BE307}" destId="{377101BD-629D-451C-8ED6-A6938233E1E0}" srcOrd="5" destOrd="0" presId="urn:microsoft.com/office/officeart/2008/layout/VerticalCurvedList"/>
    <dgm:cxn modelId="{E5291F06-EA1D-4D8A-9AE6-330517E702A7}" type="presParOf" srcId="{33915F81-F144-4FC8-8D60-011C943BE307}" destId="{A7531962-4869-4C54-9804-25C3E56FF516}" srcOrd="6" destOrd="0" presId="urn:microsoft.com/office/officeart/2008/layout/VerticalCurvedList"/>
    <dgm:cxn modelId="{2ADD7091-F52D-4078-A2F1-B7E5F2FA7DE9}" type="presParOf" srcId="{A7531962-4869-4C54-9804-25C3E56FF516}" destId="{5CB8623D-E8A2-442A-8D89-0274A78D09F2}" srcOrd="0" destOrd="0" presId="urn:microsoft.com/office/officeart/2008/layout/VerticalCurvedList"/>
    <dgm:cxn modelId="{F7EEE817-4893-455E-A607-85006D3FED0C}" type="presParOf" srcId="{33915F81-F144-4FC8-8D60-011C943BE307}" destId="{08DA9CFB-DB5F-4324-BC33-38ABC7AE7680}" srcOrd="7" destOrd="0" presId="urn:microsoft.com/office/officeart/2008/layout/VerticalCurvedList"/>
    <dgm:cxn modelId="{5133FB42-E5D2-4D47-BEB7-125E439558BD}" type="presParOf" srcId="{33915F81-F144-4FC8-8D60-011C943BE307}" destId="{01E17506-99A3-4524-B334-B13016F4B073}" srcOrd="8" destOrd="0" presId="urn:microsoft.com/office/officeart/2008/layout/VerticalCurvedList"/>
    <dgm:cxn modelId="{6D2A3C67-8B20-489A-85F4-3BB36264E660}" type="presParOf" srcId="{01E17506-99A3-4524-B334-B13016F4B073}" destId="{5AD75A2E-5F20-44D7-9566-8213BAD6909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DDA205-FC24-42F9-9F0F-81801ACDDED2}" type="doc">
      <dgm:prSet loTypeId="urn:microsoft.com/office/officeart/2005/8/layout/matrix1" loCatId="matrix" qsTypeId="urn:microsoft.com/office/officeart/2005/8/quickstyle/3d2" qsCatId="3D" csTypeId="urn:microsoft.com/office/officeart/2005/8/colors/colorful5" csCatId="colorful" phldr="1"/>
      <dgm:spPr/>
      <dgm:t>
        <a:bodyPr/>
        <a:lstStyle/>
        <a:p>
          <a:endParaRPr lang="zh-TW" altLang="en-US"/>
        </a:p>
      </dgm:t>
    </dgm:pt>
    <dgm:pt modelId="{D8E63A30-6461-4028-93E8-B3DFAD70BC35}">
      <dgm:prSet phldrT="[文字]"/>
      <dgm:spPr/>
      <dgm:t>
        <a:bodyPr/>
        <a:lstStyle/>
        <a:p>
          <a:r>
            <a:rPr lang="zh-TW" altLang="en-US" b="1" dirty="0"/>
            <a:t>常用的探究</a:t>
          </a:r>
        </a:p>
      </dgm:t>
    </dgm:pt>
    <dgm:pt modelId="{7AC89864-6722-45F3-B2E7-B0504733938F}" type="parTrans" cxnId="{182FF85B-3946-45C1-9EBF-91CB729F5349}">
      <dgm:prSet/>
      <dgm:spPr/>
      <dgm:t>
        <a:bodyPr/>
        <a:lstStyle/>
        <a:p>
          <a:endParaRPr lang="zh-TW" altLang="en-US"/>
        </a:p>
      </dgm:t>
    </dgm:pt>
    <dgm:pt modelId="{C7115817-F5B3-47CE-9438-5DE8D3180B61}" type="sibTrans" cxnId="{182FF85B-3946-45C1-9EBF-91CB729F5349}">
      <dgm:prSet/>
      <dgm:spPr/>
      <dgm:t>
        <a:bodyPr/>
        <a:lstStyle/>
        <a:p>
          <a:endParaRPr lang="zh-TW" altLang="en-US"/>
        </a:p>
      </dgm:t>
    </dgm:pt>
    <dgm:pt modelId="{2D1F7643-0C09-4179-AD2B-F048B326C09B}">
      <dgm:prSet phldrT="[文字]"/>
      <dgm:spPr/>
      <dgm:t>
        <a:bodyPr/>
        <a:lstStyle/>
        <a:p>
          <a:r>
            <a:rPr lang="zh-TW" altLang="en-US" dirty="0">
              <a:effectLst/>
              <a:latin typeface="+mn-lt"/>
              <a:ea typeface="+mn-ea"/>
              <a:cs typeface="+mn-cs"/>
            </a:rPr>
            <a:t>具體化的探究</a:t>
          </a:r>
          <a:endParaRPr lang="zh-TW" altLang="en-US" dirty="0"/>
        </a:p>
      </dgm:t>
    </dgm:pt>
    <dgm:pt modelId="{43BDF5E0-01A7-480A-9B5F-14E03F1898B3}" type="parTrans" cxnId="{CB60BF34-1475-425C-844C-5231F67FDFA4}">
      <dgm:prSet/>
      <dgm:spPr/>
      <dgm:t>
        <a:bodyPr/>
        <a:lstStyle/>
        <a:p>
          <a:endParaRPr lang="zh-TW" altLang="en-US"/>
        </a:p>
      </dgm:t>
    </dgm:pt>
    <dgm:pt modelId="{E44D9DB1-D6AD-4643-9B97-A38380178EF3}" type="sibTrans" cxnId="{CB60BF34-1475-425C-844C-5231F67FDFA4}">
      <dgm:prSet/>
      <dgm:spPr/>
      <dgm:t>
        <a:bodyPr/>
        <a:lstStyle/>
        <a:p>
          <a:endParaRPr lang="zh-TW" altLang="en-US"/>
        </a:p>
      </dgm:t>
    </dgm:pt>
    <dgm:pt modelId="{F967A00A-47AF-4807-A6CB-3715D709BE13}">
      <dgm:prSet phldrT="[文字]"/>
      <dgm:spPr/>
      <dgm:t>
        <a:bodyPr/>
        <a:lstStyle/>
        <a:p>
          <a:r>
            <a:rPr lang="zh-TW" altLang="en-US" dirty="0">
              <a:effectLst/>
              <a:latin typeface="+mn-lt"/>
              <a:ea typeface="+mn-ea"/>
              <a:cs typeface="+mn-cs"/>
            </a:rPr>
            <a:t>過去原因的探究</a:t>
          </a:r>
          <a:endParaRPr lang="zh-TW" altLang="en-US" dirty="0"/>
        </a:p>
      </dgm:t>
    </dgm:pt>
    <dgm:pt modelId="{243EB954-A45C-4F9B-9A83-8E37DC95BEB9}" type="parTrans" cxnId="{31EEC15D-607F-488F-B792-E649BF7A9548}">
      <dgm:prSet/>
      <dgm:spPr/>
      <dgm:t>
        <a:bodyPr/>
        <a:lstStyle/>
        <a:p>
          <a:endParaRPr lang="zh-TW" altLang="en-US"/>
        </a:p>
      </dgm:t>
    </dgm:pt>
    <dgm:pt modelId="{E0131517-4004-4E3D-B815-37D4C613AB39}" type="sibTrans" cxnId="{31EEC15D-607F-488F-B792-E649BF7A9548}">
      <dgm:prSet/>
      <dgm:spPr/>
      <dgm:t>
        <a:bodyPr/>
        <a:lstStyle/>
        <a:p>
          <a:endParaRPr lang="zh-TW" altLang="en-US"/>
        </a:p>
      </dgm:t>
    </dgm:pt>
    <dgm:pt modelId="{1F60E79B-1360-4223-8768-275F5ADF5A6D}">
      <dgm:prSet phldrT="[文字]"/>
      <dgm:spPr/>
      <dgm:t>
        <a:bodyPr/>
        <a:lstStyle/>
        <a:p>
          <a:r>
            <a:rPr lang="zh-TW" altLang="en-US">
              <a:effectLst/>
              <a:latin typeface="+mn-lt"/>
              <a:ea typeface="+mn-ea"/>
              <a:cs typeface="+mn-cs"/>
            </a:rPr>
            <a:t>他人觀點的探究</a:t>
          </a:r>
          <a:endParaRPr lang="zh-TW" altLang="en-US" dirty="0"/>
        </a:p>
      </dgm:t>
    </dgm:pt>
    <dgm:pt modelId="{710C17E4-D951-4979-9E57-C6A072EE0173}" type="parTrans" cxnId="{F2DD7377-D1D8-443F-AAA9-6C43FD0F3302}">
      <dgm:prSet/>
      <dgm:spPr/>
      <dgm:t>
        <a:bodyPr/>
        <a:lstStyle/>
        <a:p>
          <a:endParaRPr lang="zh-TW" altLang="en-US"/>
        </a:p>
      </dgm:t>
    </dgm:pt>
    <dgm:pt modelId="{4C28A108-2C58-482E-B247-0D6257B07995}" type="sibTrans" cxnId="{F2DD7377-D1D8-443F-AAA9-6C43FD0F3302}">
      <dgm:prSet/>
      <dgm:spPr/>
      <dgm:t>
        <a:bodyPr/>
        <a:lstStyle/>
        <a:p>
          <a:endParaRPr lang="zh-TW" altLang="en-US"/>
        </a:p>
      </dgm:t>
    </dgm:pt>
    <dgm:pt modelId="{D1E3E1EE-2715-46FD-AA5F-312A11DF15F8}">
      <dgm:prSet phldrT="[文字]"/>
      <dgm:spPr/>
      <dgm:t>
        <a:bodyPr/>
        <a:lstStyle/>
        <a:p>
          <a:r>
            <a:rPr lang="zh-TW" altLang="en-US">
              <a:effectLst/>
              <a:latin typeface="+mn-lt"/>
              <a:ea typeface="+mn-ea"/>
              <a:cs typeface="+mn-cs"/>
            </a:rPr>
            <a:t>未來發展的探究</a:t>
          </a:r>
          <a:endParaRPr lang="zh-TW" altLang="en-US" dirty="0"/>
        </a:p>
      </dgm:t>
    </dgm:pt>
    <dgm:pt modelId="{85F3E2C2-9090-4AAD-9724-2E69908A31F8}" type="parTrans" cxnId="{17CBF545-F2DE-475C-BFD7-DD6D9743C35A}">
      <dgm:prSet/>
      <dgm:spPr/>
      <dgm:t>
        <a:bodyPr/>
        <a:lstStyle/>
        <a:p>
          <a:endParaRPr lang="zh-TW" altLang="en-US"/>
        </a:p>
      </dgm:t>
    </dgm:pt>
    <dgm:pt modelId="{0F62CB84-D0BD-4E8E-954B-ADCC3ED71248}" type="sibTrans" cxnId="{17CBF545-F2DE-475C-BFD7-DD6D9743C35A}">
      <dgm:prSet/>
      <dgm:spPr/>
      <dgm:t>
        <a:bodyPr/>
        <a:lstStyle/>
        <a:p>
          <a:endParaRPr lang="zh-TW" altLang="en-US"/>
        </a:p>
      </dgm:t>
    </dgm:pt>
    <dgm:pt modelId="{CA51AB19-D23F-4679-A9E2-CD0F766BF32F}" type="pres">
      <dgm:prSet presAssocID="{17DDA205-FC24-42F9-9F0F-81801ACDDED2}" presName="diagram" presStyleCnt="0">
        <dgm:presLayoutVars>
          <dgm:chMax val="1"/>
          <dgm:dir/>
          <dgm:animLvl val="ctr"/>
          <dgm:resizeHandles val="exact"/>
        </dgm:presLayoutVars>
      </dgm:prSet>
      <dgm:spPr/>
      <dgm:t>
        <a:bodyPr/>
        <a:lstStyle/>
        <a:p>
          <a:endParaRPr lang="zh-TW" altLang="en-US"/>
        </a:p>
      </dgm:t>
    </dgm:pt>
    <dgm:pt modelId="{79CBFE7A-6C47-4EEE-ACC0-4F188F7A137C}" type="pres">
      <dgm:prSet presAssocID="{17DDA205-FC24-42F9-9F0F-81801ACDDED2}" presName="matrix" presStyleCnt="0"/>
      <dgm:spPr/>
    </dgm:pt>
    <dgm:pt modelId="{96312553-923D-4436-95E1-6729C45BE28C}" type="pres">
      <dgm:prSet presAssocID="{17DDA205-FC24-42F9-9F0F-81801ACDDED2}" presName="tile1" presStyleLbl="node1" presStyleIdx="0" presStyleCnt="4"/>
      <dgm:spPr/>
      <dgm:t>
        <a:bodyPr/>
        <a:lstStyle/>
        <a:p>
          <a:endParaRPr lang="zh-TW" altLang="en-US"/>
        </a:p>
      </dgm:t>
    </dgm:pt>
    <dgm:pt modelId="{1FC68D27-0ED2-4FBD-84CD-393A137BEC23}" type="pres">
      <dgm:prSet presAssocID="{17DDA205-FC24-42F9-9F0F-81801ACDDED2}" presName="tile1text" presStyleLbl="node1" presStyleIdx="0" presStyleCnt="4">
        <dgm:presLayoutVars>
          <dgm:chMax val="0"/>
          <dgm:chPref val="0"/>
          <dgm:bulletEnabled val="1"/>
        </dgm:presLayoutVars>
      </dgm:prSet>
      <dgm:spPr/>
      <dgm:t>
        <a:bodyPr/>
        <a:lstStyle/>
        <a:p>
          <a:endParaRPr lang="zh-TW" altLang="en-US"/>
        </a:p>
      </dgm:t>
    </dgm:pt>
    <dgm:pt modelId="{4C8393F0-5D42-4DBA-AE15-8939C40F1B32}" type="pres">
      <dgm:prSet presAssocID="{17DDA205-FC24-42F9-9F0F-81801ACDDED2}" presName="tile2" presStyleLbl="node1" presStyleIdx="1" presStyleCnt="4"/>
      <dgm:spPr/>
      <dgm:t>
        <a:bodyPr/>
        <a:lstStyle/>
        <a:p>
          <a:endParaRPr lang="zh-TW" altLang="en-US"/>
        </a:p>
      </dgm:t>
    </dgm:pt>
    <dgm:pt modelId="{8C1E31A6-8C7B-43C8-99B4-6D9613F963B9}" type="pres">
      <dgm:prSet presAssocID="{17DDA205-FC24-42F9-9F0F-81801ACDDED2}" presName="tile2text" presStyleLbl="node1" presStyleIdx="1" presStyleCnt="4">
        <dgm:presLayoutVars>
          <dgm:chMax val="0"/>
          <dgm:chPref val="0"/>
          <dgm:bulletEnabled val="1"/>
        </dgm:presLayoutVars>
      </dgm:prSet>
      <dgm:spPr/>
      <dgm:t>
        <a:bodyPr/>
        <a:lstStyle/>
        <a:p>
          <a:endParaRPr lang="zh-TW" altLang="en-US"/>
        </a:p>
      </dgm:t>
    </dgm:pt>
    <dgm:pt modelId="{2F675189-A551-4AC2-B86F-B117F6A9B260}" type="pres">
      <dgm:prSet presAssocID="{17DDA205-FC24-42F9-9F0F-81801ACDDED2}" presName="tile3" presStyleLbl="node1" presStyleIdx="2" presStyleCnt="4"/>
      <dgm:spPr/>
      <dgm:t>
        <a:bodyPr/>
        <a:lstStyle/>
        <a:p>
          <a:endParaRPr lang="zh-TW" altLang="en-US"/>
        </a:p>
      </dgm:t>
    </dgm:pt>
    <dgm:pt modelId="{B8E2F063-39AA-4C75-83DF-DB92111B9E75}" type="pres">
      <dgm:prSet presAssocID="{17DDA205-FC24-42F9-9F0F-81801ACDDED2}" presName="tile3text" presStyleLbl="node1" presStyleIdx="2" presStyleCnt="4">
        <dgm:presLayoutVars>
          <dgm:chMax val="0"/>
          <dgm:chPref val="0"/>
          <dgm:bulletEnabled val="1"/>
        </dgm:presLayoutVars>
      </dgm:prSet>
      <dgm:spPr/>
      <dgm:t>
        <a:bodyPr/>
        <a:lstStyle/>
        <a:p>
          <a:endParaRPr lang="zh-TW" altLang="en-US"/>
        </a:p>
      </dgm:t>
    </dgm:pt>
    <dgm:pt modelId="{D765F86F-3D41-4CFA-AFB2-AD1051A635B3}" type="pres">
      <dgm:prSet presAssocID="{17DDA205-FC24-42F9-9F0F-81801ACDDED2}" presName="tile4" presStyleLbl="node1" presStyleIdx="3" presStyleCnt="4"/>
      <dgm:spPr/>
      <dgm:t>
        <a:bodyPr/>
        <a:lstStyle/>
        <a:p>
          <a:endParaRPr lang="zh-TW" altLang="en-US"/>
        </a:p>
      </dgm:t>
    </dgm:pt>
    <dgm:pt modelId="{DD853948-EC68-4F45-B3A3-53A2874BDF63}" type="pres">
      <dgm:prSet presAssocID="{17DDA205-FC24-42F9-9F0F-81801ACDDED2}" presName="tile4text" presStyleLbl="node1" presStyleIdx="3" presStyleCnt="4">
        <dgm:presLayoutVars>
          <dgm:chMax val="0"/>
          <dgm:chPref val="0"/>
          <dgm:bulletEnabled val="1"/>
        </dgm:presLayoutVars>
      </dgm:prSet>
      <dgm:spPr/>
      <dgm:t>
        <a:bodyPr/>
        <a:lstStyle/>
        <a:p>
          <a:endParaRPr lang="zh-TW" altLang="en-US"/>
        </a:p>
      </dgm:t>
    </dgm:pt>
    <dgm:pt modelId="{17F2154C-CA0B-4AD8-AC58-EF5D0D3FB732}" type="pres">
      <dgm:prSet presAssocID="{17DDA205-FC24-42F9-9F0F-81801ACDDED2}" presName="centerTile" presStyleLbl="fgShp" presStyleIdx="0" presStyleCnt="1" custScaleX="135663" custScaleY="143011">
        <dgm:presLayoutVars>
          <dgm:chMax val="0"/>
          <dgm:chPref val="0"/>
        </dgm:presLayoutVars>
      </dgm:prSet>
      <dgm:spPr/>
      <dgm:t>
        <a:bodyPr/>
        <a:lstStyle/>
        <a:p>
          <a:endParaRPr lang="zh-TW" altLang="en-US"/>
        </a:p>
      </dgm:t>
    </dgm:pt>
  </dgm:ptLst>
  <dgm:cxnLst>
    <dgm:cxn modelId="{F6256A63-7A23-441C-9457-56C0790471AB}" type="presOf" srcId="{1F60E79B-1360-4223-8768-275F5ADF5A6D}" destId="{B8E2F063-39AA-4C75-83DF-DB92111B9E75}" srcOrd="1" destOrd="0" presId="urn:microsoft.com/office/officeart/2005/8/layout/matrix1"/>
    <dgm:cxn modelId="{D1EED650-DEE4-4292-B103-DC43E8757891}" type="presOf" srcId="{D1E3E1EE-2715-46FD-AA5F-312A11DF15F8}" destId="{DD853948-EC68-4F45-B3A3-53A2874BDF63}" srcOrd="1" destOrd="0" presId="urn:microsoft.com/office/officeart/2005/8/layout/matrix1"/>
    <dgm:cxn modelId="{31EEC15D-607F-488F-B792-E649BF7A9548}" srcId="{D8E63A30-6461-4028-93E8-B3DFAD70BC35}" destId="{F967A00A-47AF-4807-A6CB-3715D709BE13}" srcOrd="1" destOrd="0" parTransId="{243EB954-A45C-4F9B-9A83-8E37DC95BEB9}" sibTransId="{E0131517-4004-4E3D-B815-37D4C613AB39}"/>
    <dgm:cxn modelId="{C97285E0-1210-41AF-81F6-491916369F08}" type="presOf" srcId="{2D1F7643-0C09-4179-AD2B-F048B326C09B}" destId="{1FC68D27-0ED2-4FBD-84CD-393A137BEC23}" srcOrd="1" destOrd="0" presId="urn:microsoft.com/office/officeart/2005/8/layout/matrix1"/>
    <dgm:cxn modelId="{76E525F7-DED2-4A6A-93CD-E8E9B26AB402}" type="presOf" srcId="{1F60E79B-1360-4223-8768-275F5ADF5A6D}" destId="{2F675189-A551-4AC2-B86F-B117F6A9B260}" srcOrd="0" destOrd="0" presId="urn:microsoft.com/office/officeart/2005/8/layout/matrix1"/>
    <dgm:cxn modelId="{182FF85B-3946-45C1-9EBF-91CB729F5349}" srcId="{17DDA205-FC24-42F9-9F0F-81801ACDDED2}" destId="{D8E63A30-6461-4028-93E8-B3DFAD70BC35}" srcOrd="0" destOrd="0" parTransId="{7AC89864-6722-45F3-B2E7-B0504733938F}" sibTransId="{C7115817-F5B3-47CE-9438-5DE8D3180B61}"/>
    <dgm:cxn modelId="{CB60BF34-1475-425C-844C-5231F67FDFA4}" srcId="{D8E63A30-6461-4028-93E8-B3DFAD70BC35}" destId="{2D1F7643-0C09-4179-AD2B-F048B326C09B}" srcOrd="0" destOrd="0" parTransId="{43BDF5E0-01A7-480A-9B5F-14E03F1898B3}" sibTransId="{E44D9DB1-D6AD-4643-9B97-A38380178EF3}"/>
    <dgm:cxn modelId="{7E663C61-45C0-4111-9B01-91636DDD1F91}" type="presOf" srcId="{D1E3E1EE-2715-46FD-AA5F-312A11DF15F8}" destId="{D765F86F-3D41-4CFA-AFB2-AD1051A635B3}" srcOrd="0" destOrd="0" presId="urn:microsoft.com/office/officeart/2005/8/layout/matrix1"/>
    <dgm:cxn modelId="{DF260477-0ED0-4B1E-AA6E-7B7D02F73395}" type="presOf" srcId="{D8E63A30-6461-4028-93E8-B3DFAD70BC35}" destId="{17F2154C-CA0B-4AD8-AC58-EF5D0D3FB732}" srcOrd="0" destOrd="0" presId="urn:microsoft.com/office/officeart/2005/8/layout/matrix1"/>
    <dgm:cxn modelId="{8DD7C07A-C92A-49D4-911D-49ED3B1D0F74}" type="presOf" srcId="{17DDA205-FC24-42F9-9F0F-81801ACDDED2}" destId="{CA51AB19-D23F-4679-A9E2-CD0F766BF32F}" srcOrd="0" destOrd="0" presId="urn:microsoft.com/office/officeart/2005/8/layout/matrix1"/>
    <dgm:cxn modelId="{17CBF545-F2DE-475C-BFD7-DD6D9743C35A}" srcId="{D8E63A30-6461-4028-93E8-B3DFAD70BC35}" destId="{D1E3E1EE-2715-46FD-AA5F-312A11DF15F8}" srcOrd="3" destOrd="0" parTransId="{85F3E2C2-9090-4AAD-9724-2E69908A31F8}" sibTransId="{0F62CB84-D0BD-4E8E-954B-ADCC3ED71248}"/>
    <dgm:cxn modelId="{5BA85256-1A46-4C6F-A1E8-ABC9F57DEC21}" type="presOf" srcId="{2D1F7643-0C09-4179-AD2B-F048B326C09B}" destId="{96312553-923D-4436-95E1-6729C45BE28C}" srcOrd="0" destOrd="0" presId="urn:microsoft.com/office/officeart/2005/8/layout/matrix1"/>
    <dgm:cxn modelId="{E59E95CB-BC12-4251-8A2C-7F3ACCE63F11}" type="presOf" srcId="{F967A00A-47AF-4807-A6CB-3715D709BE13}" destId="{8C1E31A6-8C7B-43C8-99B4-6D9613F963B9}" srcOrd="1" destOrd="0" presId="urn:microsoft.com/office/officeart/2005/8/layout/matrix1"/>
    <dgm:cxn modelId="{F2DD7377-D1D8-443F-AAA9-6C43FD0F3302}" srcId="{D8E63A30-6461-4028-93E8-B3DFAD70BC35}" destId="{1F60E79B-1360-4223-8768-275F5ADF5A6D}" srcOrd="2" destOrd="0" parTransId="{710C17E4-D951-4979-9E57-C6A072EE0173}" sibTransId="{4C28A108-2C58-482E-B247-0D6257B07995}"/>
    <dgm:cxn modelId="{C25B9062-8CF7-4549-8A7A-098641D7A625}" type="presOf" srcId="{F967A00A-47AF-4807-A6CB-3715D709BE13}" destId="{4C8393F0-5D42-4DBA-AE15-8939C40F1B32}" srcOrd="0" destOrd="0" presId="urn:microsoft.com/office/officeart/2005/8/layout/matrix1"/>
    <dgm:cxn modelId="{7CC66C14-E46D-45A8-A2D1-680DEBE02483}" type="presParOf" srcId="{CA51AB19-D23F-4679-A9E2-CD0F766BF32F}" destId="{79CBFE7A-6C47-4EEE-ACC0-4F188F7A137C}" srcOrd="0" destOrd="0" presId="urn:microsoft.com/office/officeart/2005/8/layout/matrix1"/>
    <dgm:cxn modelId="{84007CDB-AB51-44ED-978E-0992B342141C}" type="presParOf" srcId="{79CBFE7A-6C47-4EEE-ACC0-4F188F7A137C}" destId="{96312553-923D-4436-95E1-6729C45BE28C}" srcOrd="0" destOrd="0" presId="urn:microsoft.com/office/officeart/2005/8/layout/matrix1"/>
    <dgm:cxn modelId="{2F9AC324-21C6-43E2-A122-2C7440BDB7F5}" type="presParOf" srcId="{79CBFE7A-6C47-4EEE-ACC0-4F188F7A137C}" destId="{1FC68D27-0ED2-4FBD-84CD-393A137BEC23}" srcOrd="1" destOrd="0" presId="urn:microsoft.com/office/officeart/2005/8/layout/matrix1"/>
    <dgm:cxn modelId="{71F01391-1B69-4F78-B5FA-234ED95B4B60}" type="presParOf" srcId="{79CBFE7A-6C47-4EEE-ACC0-4F188F7A137C}" destId="{4C8393F0-5D42-4DBA-AE15-8939C40F1B32}" srcOrd="2" destOrd="0" presId="urn:microsoft.com/office/officeart/2005/8/layout/matrix1"/>
    <dgm:cxn modelId="{15AE55DE-52D4-4584-805C-62855C0E8EA5}" type="presParOf" srcId="{79CBFE7A-6C47-4EEE-ACC0-4F188F7A137C}" destId="{8C1E31A6-8C7B-43C8-99B4-6D9613F963B9}" srcOrd="3" destOrd="0" presId="urn:microsoft.com/office/officeart/2005/8/layout/matrix1"/>
    <dgm:cxn modelId="{A6FC9147-AE8E-491A-807C-236D19B96399}" type="presParOf" srcId="{79CBFE7A-6C47-4EEE-ACC0-4F188F7A137C}" destId="{2F675189-A551-4AC2-B86F-B117F6A9B260}" srcOrd="4" destOrd="0" presId="urn:microsoft.com/office/officeart/2005/8/layout/matrix1"/>
    <dgm:cxn modelId="{8017DC94-79BF-4FDE-B259-239322C1A13E}" type="presParOf" srcId="{79CBFE7A-6C47-4EEE-ACC0-4F188F7A137C}" destId="{B8E2F063-39AA-4C75-83DF-DB92111B9E75}" srcOrd="5" destOrd="0" presId="urn:microsoft.com/office/officeart/2005/8/layout/matrix1"/>
    <dgm:cxn modelId="{98E90E00-3371-46AD-B80D-6507B02891D4}" type="presParOf" srcId="{79CBFE7A-6C47-4EEE-ACC0-4F188F7A137C}" destId="{D765F86F-3D41-4CFA-AFB2-AD1051A635B3}" srcOrd="6" destOrd="0" presId="urn:microsoft.com/office/officeart/2005/8/layout/matrix1"/>
    <dgm:cxn modelId="{59E246A6-4346-40B0-A06D-A8EEF1E8400C}" type="presParOf" srcId="{79CBFE7A-6C47-4EEE-ACC0-4F188F7A137C}" destId="{DD853948-EC68-4F45-B3A3-53A2874BDF63}" srcOrd="7" destOrd="0" presId="urn:microsoft.com/office/officeart/2005/8/layout/matrix1"/>
    <dgm:cxn modelId="{BFC36DCA-D783-4811-8B92-3481E6EB9AA9}" type="presParOf" srcId="{CA51AB19-D23F-4679-A9E2-CD0F766BF32F}" destId="{17F2154C-CA0B-4AD8-AC58-EF5D0D3FB732}"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59B8F8-7BCD-4E60-B79A-6640F4DB6AE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zh-TW" altLang="en-US"/>
        </a:p>
      </dgm:t>
    </dgm:pt>
    <dgm:pt modelId="{A66BE7CC-AE43-44B5-AE55-70C72D8265A7}">
      <dgm:prSet phldrT="[文字]" custT="1"/>
      <dgm:spPr/>
      <dgm:t>
        <a:bodyPr/>
        <a:lstStyle/>
        <a:p>
          <a:r>
            <a:rPr lang="zh-TW" altLang="en-US" sz="2800"/>
            <a:t>問題以探究式進行建構。</a:t>
          </a:r>
          <a:endParaRPr lang="zh-TW" altLang="en-US" sz="2800" dirty="0"/>
        </a:p>
      </dgm:t>
    </dgm:pt>
    <dgm:pt modelId="{58C1264F-D820-4F5A-B9BC-F1BE852FD9FF}" type="parTrans" cxnId="{A57D0656-53DD-4905-9FD0-E6361FA05CB1}">
      <dgm:prSet/>
      <dgm:spPr/>
      <dgm:t>
        <a:bodyPr/>
        <a:lstStyle/>
        <a:p>
          <a:endParaRPr lang="zh-TW" altLang="en-US"/>
        </a:p>
      </dgm:t>
    </dgm:pt>
    <dgm:pt modelId="{49848D7A-92EA-49AD-911D-381F0FF837B3}" type="sibTrans" cxnId="{A57D0656-53DD-4905-9FD0-E6361FA05CB1}">
      <dgm:prSet/>
      <dgm:spPr/>
      <dgm:t>
        <a:bodyPr/>
        <a:lstStyle/>
        <a:p>
          <a:endParaRPr lang="zh-TW" altLang="en-US"/>
        </a:p>
      </dgm:t>
    </dgm:pt>
    <dgm:pt modelId="{B60874FB-C9FE-46D7-9D80-24AFAC7CF51B}">
      <dgm:prSet phldrT="[文字]" phldr="1" custT="1"/>
      <dgm:spPr/>
      <dgm:t>
        <a:bodyPr/>
        <a:lstStyle/>
        <a:p>
          <a:endParaRPr lang="zh-TW" altLang="en-US" sz="800" dirty="0"/>
        </a:p>
      </dgm:t>
    </dgm:pt>
    <dgm:pt modelId="{E023D16A-9F49-4334-A3B5-19F84D2D58D1}" type="parTrans" cxnId="{C6612773-DFDE-4D99-8307-88811503D6A8}">
      <dgm:prSet/>
      <dgm:spPr/>
      <dgm:t>
        <a:bodyPr/>
        <a:lstStyle/>
        <a:p>
          <a:endParaRPr lang="zh-TW" altLang="en-US"/>
        </a:p>
      </dgm:t>
    </dgm:pt>
    <dgm:pt modelId="{B8874CE0-EC13-4D58-9B20-4742E1F63EC0}" type="sibTrans" cxnId="{C6612773-DFDE-4D99-8307-88811503D6A8}">
      <dgm:prSet/>
      <dgm:spPr/>
      <dgm:t>
        <a:bodyPr/>
        <a:lstStyle/>
        <a:p>
          <a:endParaRPr lang="zh-TW" altLang="en-US"/>
        </a:p>
      </dgm:t>
    </dgm:pt>
    <dgm:pt modelId="{EB0B903A-9678-41B0-B618-4D0136035BEC}">
      <dgm:prSet phldrT="[文字]" phldr="1"/>
      <dgm:spPr/>
      <dgm:t>
        <a:bodyPr/>
        <a:lstStyle/>
        <a:p>
          <a:endParaRPr lang="zh-TW" altLang="en-US" dirty="0"/>
        </a:p>
      </dgm:t>
    </dgm:pt>
    <dgm:pt modelId="{9D1A4C44-E83C-41E6-A12B-19D2648D7697}" type="parTrans" cxnId="{D5614062-DB65-49AE-B408-9E0D1E813BED}">
      <dgm:prSet/>
      <dgm:spPr/>
      <dgm:t>
        <a:bodyPr/>
        <a:lstStyle/>
        <a:p>
          <a:endParaRPr lang="zh-TW" altLang="en-US"/>
        </a:p>
      </dgm:t>
    </dgm:pt>
    <dgm:pt modelId="{76C682FF-911D-4675-BE43-946562AB6410}" type="sibTrans" cxnId="{D5614062-DB65-49AE-B408-9E0D1E813BED}">
      <dgm:prSet/>
      <dgm:spPr/>
      <dgm:t>
        <a:bodyPr/>
        <a:lstStyle/>
        <a:p>
          <a:endParaRPr lang="zh-TW" altLang="en-US"/>
        </a:p>
      </dgm:t>
    </dgm:pt>
    <dgm:pt modelId="{69F1ECA3-C0B5-419B-968C-A97680FEFB87}">
      <dgm:prSet phldrT="[文字]" custT="1"/>
      <dgm:spPr/>
      <dgm:t>
        <a:bodyPr/>
        <a:lstStyle/>
        <a:p>
          <a:r>
            <a:rPr lang="zh-TW" altLang="en-US" sz="2800" dirty="0"/>
            <a:t>使用不同開頭形式的問法。</a:t>
          </a:r>
        </a:p>
      </dgm:t>
    </dgm:pt>
    <dgm:pt modelId="{9BD9B222-0E9A-49AD-9B6E-CF1B487E35B3}" type="parTrans" cxnId="{B02D0B64-4882-4CDE-87FA-27E5F93FF0F4}">
      <dgm:prSet/>
      <dgm:spPr/>
      <dgm:t>
        <a:bodyPr/>
        <a:lstStyle/>
        <a:p>
          <a:endParaRPr lang="zh-TW" altLang="en-US"/>
        </a:p>
      </dgm:t>
    </dgm:pt>
    <dgm:pt modelId="{8587847C-9DD3-4D1F-92CD-8CE5A6CF1C51}" type="sibTrans" cxnId="{B02D0B64-4882-4CDE-87FA-27E5F93FF0F4}">
      <dgm:prSet/>
      <dgm:spPr/>
      <dgm:t>
        <a:bodyPr/>
        <a:lstStyle/>
        <a:p>
          <a:endParaRPr lang="zh-TW" altLang="en-US"/>
        </a:p>
      </dgm:t>
    </dgm:pt>
    <dgm:pt modelId="{B95C4969-6461-46C6-80ED-B2D13BA98EB3}">
      <dgm:prSet phldrT="[文字]" phldr="1"/>
      <dgm:spPr/>
      <dgm:t>
        <a:bodyPr/>
        <a:lstStyle/>
        <a:p>
          <a:endParaRPr lang="zh-TW" altLang="en-US"/>
        </a:p>
      </dgm:t>
    </dgm:pt>
    <dgm:pt modelId="{97531138-AECD-4384-BA7B-0464DDD49903}" type="parTrans" cxnId="{C7D30F94-85B6-4A76-9A98-BAA0B4480061}">
      <dgm:prSet/>
      <dgm:spPr/>
      <dgm:t>
        <a:bodyPr/>
        <a:lstStyle/>
        <a:p>
          <a:endParaRPr lang="zh-TW" altLang="en-US"/>
        </a:p>
      </dgm:t>
    </dgm:pt>
    <dgm:pt modelId="{59A9D554-D6BA-4436-8F82-CE83A473C6FE}" type="sibTrans" cxnId="{C7D30F94-85B6-4A76-9A98-BAA0B4480061}">
      <dgm:prSet/>
      <dgm:spPr/>
      <dgm:t>
        <a:bodyPr/>
        <a:lstStyle/>
        <a:p>
          <a:endParaRPr lang="zh-TW" altLang="en-US"/>
        </a:p>
      </dgm:t>
    </dgm:pt>
    <dgm:pt modelId="{A4EB5558-BEB8-432C-9DD2-B4BD80D102F0}">
      <dgm:prSet custT="1"/>
      <dgm:spPr/>
      <dgm:t>
        <a:bodyPr/>
        <a:lstStyle/>
        <a:p>
          <a:r>
            <a:rPr lang="zh-TW" altLang="en-US" sz="2800" dirty="0"/>
            <a:t>尋找不同層面觀點，而非單一原因。</a:t>
          </a:r>
        </a:p>
      </dgm:t>
    </dgm:pt>
    <dgm:pt modelId="{798D3F44-1465-49BE-BF97-665A1ED1CD81}" type="parTrans" cxnId="{8E2F4440-69E9-46DF-9A3D-68275CB43E54}">
      <dgm:prSet/>
      <dgm:spPr/>
      <dgm:t>
        <a:bodyPr/>
        <a:lstStyle/>
        <a:p>
          <a:endParaRPr lang="zh-TW" altLang="en-US"/>
        </a:p>
      </dgm:t>
    </dgm:pt>
    <dgm:pt modelId="{757F9937-6CCB-4DBF-91DD-D17672CC609A}" type="sibTrans" cxnId="{8E2F4440-69E9-46DF-9A3D-68275CB43E54}">
      <dgm:prSet/>
      <dgm:spPr/>
      <dgm:t>
        <a:bodyPr/>
        <a:lstStyle/>
        <a:p>
          <a:endParaRPr lang="zh-TW" altLang="en-US"/>
        </a:p>
      </dgm:t>
    </dgm:pt>
    <dgm:pt modelId="{7BBA3028-F5EA-4DD3-BC6A-34578D4972C3}">
      <dgm:prSet phldrT="[文字]" custT="1"/>
      <dgm:spPr/>
      <dgm:t>
        <a:bodyPr/>
        <a:lstStyle/>
        <a:p>
          <a:r>
            <a:rPr lang="zh-TW" altLang="en-US" sz="2800" dirty="0"/>
            <a:t>較易為大家所接受。</a:t>
          </a:r>
        </a:p>
      </dgm:t>
    </dgm:pt>
    <dgm:pt modelId="{DC64063E-F88A-49C9-8DE6-39D6534E5684}" type="sibTrans" cxnId="{4BDAE0B6-C0FA-4ABA-A9A3-E30711E0F2F9}">
      <dgm:prSet/>
      <dgm:spPr/>
      <dgm:t>
        <a:bodyPr/>
        <a:lstStyle/>
        <a:p>
          <a:endParaRPr lang="zh-TW" altLang="en-US"/>
        </a:p>
      </dgm:t>
    </dgm:pt>
    <dgm:pt modelId="{002B4C11-65B0-47E5-B3FA-6F494BCA725A}" type="parTrans" cxnId="{4BDAE0B6-C0FA-4ABA-A9A3-E30711E0F2F9}">
      <dgm:prSet/>
      <dgm:spPr/>
      <dgm:t>
        <a:bodyPr/>
        <a:lstStyle/>
        <a:p>
          <a:endParaRPr lang="zh-TW" altLang="en-US"/>
        </a:p>
      </dgm:t>
    </dgm:pt>
    <dgm:pt modelId="{2F4E481B-A261-4B55-ADC6-5BADB57D0787}" type="pres">
      <dgm:prSet presAssocID="{5D59B8F8-7BCD-4E60-B79A-6640F4DB6AED}" presName="linear" presStyleCnt="0">
        <dgm:presLayoutVars>
          <dgm:dir/>
          <dgm:animLvl val="lvl"/>
          <dgm:resizeHandles val="exact"/>
        </dgm:presLayoutVars>
      </dgm:prSet>
      <dgm:spPr/>
      <dgm:t>
        <a:bodyPr/>
        <a:lstStyle/>
        <a:p>
          <a:endParaRPr lang="zh-TW" altLang="en-US"/>
        </a:p>
      </dgm:t>
    </dgm:pt>
    <dgm:pt modelId="{FA801B07-FF68-46E2-97E1-CA07D1384E93}" type="pres">
      <dgm:prSet presAssocID="{A66BE7CC-AE43-44B5-AE55-70C72D8265A7}" presName="parentLin" presStyleCnt="0"/>
      <dgm:spPr/>
    </dgm:pt>
    <dgm:pt modelId="{DC516088-D226-42F9-ADF2-D8636B48DFAB}" type="pres">
      <dgm:prSet presAssocID="{A66BE7CC-AE43-44B5-AE55-70C72D8265A7}" presName="parentLeftMargin" presStyleLbl="node1" presStyleIdx="0" presStyleCnt="4"/>
      <dgm:spPr/>
      <dgm:t>
        <a:bodyPr/>
        <a:lstStyle/>
        <a:p>
          <a:endParaRPr lang="zh-TW" altLang="en-US"/>
        </a:p>
      </dgm:t>
    </dgm:pt>
    <dgm:pt modelId="{7FA42C0C-B7C5-4FAA-B639-8C15E18A4F2D}" type="pres">
      <dgm:prSet presAssocID="{A66BE7CC-AE43-44B5-AE55-70C72D8265A7}" presName="parentText" presStyleLbl="node1" presStyleIdx="0" presStyleCnt="4" custScaleX="108305" custLinFactY="-17878" custLinFactNeighborX="7849" custLinFactNeighborY="-100000">
        <dgm:presLayoutVars>
          <dgm:chMax val="0"/>
          <dgm:bulletEnabled val="1"/>
        </dgm:presLayoutVars>
      </dgm:prSet>
      <dgm:spPr/>
      <dgm:t>
        <a:bodyPr/>
        <a:lstStyle/>
        <a:p>
          <a:endParaRPr lang="zh-TW" altLang="en-US"/>
        </a:p>
      </dgm:t>
    </dgm:pt>
    <dgm:pt modelId="{E44AAFD9-C5C4-47E8-B687-A608EBAFC722}" type="pres">
      <dgm:prSet presAssocID="{A66BE7CC-AE43-44B5-AE55-70C72D8265A7}" presName="negativeSpace" presStyleCnt="0"/>
      <dgm:spPr/>
    </dgm:pt>
    <dgm:pt modelId="{423098E9-A1FA-4A8D-A3C1-96E44CABFCE5}" type="pres">
      <dgm:prSet presAssocID="{A66BE7CC-AE43-44B5-AE55-70C72D8265A7}" presName="childText" presStyleLbl="conFgAcc1" presStyleIdx="0" presStyleCnt="4" custScaleX="82382" custLinFactY="-100000" custLinFactNeighborX="441" custLinFactNeighborY="-177731">
        <dgm:presLayoutVars>
          <dgm:bulletEnabled val="1"/>
        </dgm:presLayoutVars>
      </dgm:prSet>
      <dgm:spPr/>
      <dgm:t>
        <a:bodyPr/>
        <a:lstStyle/>
        <a:p>
          <a:endParaRPr lang="zh-TW" altLang="en-US"/>
        </a:p>
      </dgm:t>
    </dgm:pt>
    <dgm:pt modelId="{92B91024-67C9-4FA4-A2FE-FB4E6CEC0653}" type="pres">
      <dgm:prSet presAssocID="{49848D7A-92EA-49AD-911D-381F0FF837B3}" presName="spaceBetweenRectangles" presStyleCnt="0"/>
      <dgm:spPr/>
    </dgm:pt>
    <dgm:pt modelId="{43204109-C336-46DA-BE6B-91E9C02F18E6}" type="pres">
      <dgm:prSet presAssocID="{A4EB5558-BEB8-432C-9DD2-B4BD80D102F0}" presName="parentLin" presStyleCnt="0"/>
      <dgm:spPr/>
    </dgm:pt>
    <dgm:pt modelId="{1683A09C-43AD-4EBE-A4AD-2AE211C1C7FC}" type="pres">
      <dgm:prSet presAssocID="{A4EB5558-BEB8-432C-9DD2-B4BD80D102F0}" presName="parentLeftMargin" presStyleLbl="node1" presStyleIdx="0" presStyleCnt="4"/>
      <dgm:spPr/>
      <dgm:t>
        <a:bodyPr/>
        <a:lstStyle/>
        <a:p>
          <a:endParaRPr lang="zh-TW" altLang="en-US"/>
        </a:p>
      </dgm:t>
    </dgm:pt>
    <dgm:pt modelId="{04CFFFE2-57D9-4264-B44D-B99553A627C0}" type="pres">
      <dgm:prSet presAssocID="{A4EB5558-BEB8-432C-9DD2-B4BD80D102F0}" presName="parentText" presStyleLbl="node1" presStyleIdx="1" presStyleCnt="4" custScaleX="108223" custLinFactY="-25280" custLinFactNeighborX="5233" custLinFactNeighborY="-100000">
        <dgm:presLayoutVars>
          <dgm:chMax val="0"/>
          <dgm:bulletEnabled val="1"/>
        </dgm:presLayoutVars>
      </dgm:prSet>
      <dgm:spPr/>
      <dgm:t>
        <a:bodyPr/>
        <a:lstStyle/>
        <a:p>
          <a:endParaRPr lang="zh-TW" altLang="en-US"/>
        </a:p>
      </dgm:t>
    </dgm:pt>
    <dgm:pt modelId="{23BC7463-D28E-40FD-B93C-7BF7C8D43F9E}" type="pres">
      <dgm:prSet presAssocID="{A4EB5558-BEB8-432C-9DD2-B4BD80D102F0}" presName="negativeSpace" presStyleCnt="0"/>
      <dgm:spPr/>
    </dgm:pt>
    <dgm:pt modelId="{AF34C48B-5BE8-4ED4-97E1-781EE24DDABE}" type="pres">
      <dgm:prSet presAssocID="{A4EB5558-BEB8-432C-9DD2-B4BD80D102F0}" presName="childText" presStyleLbl="conFgAcc1" presStyleIdx="1" presStyleCnt="4" custScaleX="82382" custLinFactY="-103900" custLinFactNeighborX="262" custLinFactNeighborY="-200000">
        <dgm:presLayoutVars>
          <dgm:bulletEnabled val="1"/>
        </dgm:presLayoutVars>
      </dgm:prSet>
      <dgm:spPr/>
    </dgm:pt>
    <dgm:pt modelId="{6C14780A-F939-4399-B588-5F6DE4AC97D1}" type="pres">
      <dgm:prSet presAssocID="{757F9937-6CCB-4DBF-91DD-D17672CC609A}" presName="spaceBetweenRectangles" presStyleCnt="0"/>
      <dgm:spPr/>
    </dgm:pt>
    <dgm:pt modelId="{7B952C3E-3279-4285-932C-1657D4E9A960}" type="pres">
      <dgm:prSet presAssocID="{7BBA3028-F5EA-4DD3-BC6A-34578D4972C3}" presName="parentLin" presStyleCnt="0"/>
      <dgm:spPr/>
    </dgm:pt>
    <dgm:pt modelId="{F411A4B1-5AFE-46F9-BCA4-739F45D3617A}" type="pres">
      <dgm:prSet presAssocID="{7BBA3028-F5EA-4DD3-BC6A-34578D4972C3}" presName="parentLeftMargin" presStyleLbl="node1" presStyleIdx="1" presStyleCnt="4"/>
      <dgm:spPr/>
      <dgm:t>
        <a:bodyPr/>
        <a:lstStyle/>
        <a:p>
          <a:endParaRPr lang="zh-TW" altLang="en-US"/>
        </a:p>
      </dgm:t>
    </dgm:pt>
    <dgm:pt modelId="{707026CB-E809-4AB8-883A-00BDE788D4E6}" type="pres">
      <dgm:prSet presAssocID="{7BBA3028-F5EA-4DD3-BC6A-34578D4972C3}" presName="parentText" presStyleLbl="node1" presStyleIdx="2" presStyleCnt="4" custScaleX="108305" custLinFactY="-31544" custLinFactNeighborX="10465" custLinFactNeighborY="-100000">
        <dgm:presLayoutVars>
          <dgm:chMax val="0"/>
          <dgm:bulletEnabled val="1"/>
        </dgm:presLayoutVars>
      </dgm:prSet>
      <dgm:spPr/>
      <dgm:t>
        <a:bodyPr/>
        <a:lstStyle/>
        <a:p>
          <a:endParaRPr lang="zh-TW" altLang="en-US"/>
        </a:p>
      </dgm:t>
    </dgm:pt>
    <dgm:pt modelId="{BC017B16-BBE9-4877-9B33-A32F40D3E01E}" type="pres">
      <dgm:prSet presAssocID="{7BBA3028-F5EA-4DD3-BC6A-34578D4972C3}" presName="negativeSpace" presStyleCnt="0"/>
      <dgm:spPr/>
    </dgm:pt>
    <dgm:pt modelId="{992B1F28-981B-48A4-8AF1-C478880129BE}" type="pres">
      <dgm:prSet presAssocID="{7BBA3028-F5EA-4DD3-BC6A-34578D4972C3}" presName="childText" presStyleLbl="conFgAcc1" presStyleIdx="2" presStyleCnt="4" custScaleX="82382" custLinFactY="-111238" custLinFactNeighborX="523" custLinFactNeighborY="-200000">
        <dgm:presLayoutVars>
          <dgm:bulletEnabled val="1"/>
        </dgm:presLayoutVars>
      </dgm:prSet>
      <dgm:spPr/>
      <dgm:t>
        <a:bodyPr/>
        <a:lstStyle/>
        <a:p>
          <a:endParaRPr lang="zh-TW" altLang="en-US"/>
        </a:p>
      </dgm:t>
    </dgm:pt>
    <dgm:pt modelId="{53DF9861-7FD2-482E-B508-918238516FC4}" type="pres">
      <dgm:prSet presAssocID="{DC64063E-F88A-49C9-8DE6-39D6534E5684}" presName="spaceBetweenRectangles" presStyleCnt="0"/>
      <dgm:spPr/>
    </dgm:pt>
    <dgm:pt modelId="{8F73F1FD-F8DF-46BF-BA7B-DE8A74E3D7F9}" type="pres">
      <dgm:prSet presAssocID="{69F1ECA3-C0B5-419B-968C-A97680FEFB87}" presName="parentLin" presStyleCnt="0"/>
      <dgm:spPr/>
    </dgm:pt>
    <dgm:pt modelId="{751CD97E-E5FE-482B-AD75-B9BF6DFAFE2B}" type="pres">
      <dgm:prSet presAssocID="{69F1ECA3-C0B5-419B-968C-A97680FEFB87}" presName="parentLeftMargin" presStyleLbl="node1" presStyleIdx="2" presStyleCnt="4"/>
      <dgm:spPr/>
      <dgm:t>
        <a:bodyPr/>
        <a:lstStyle/>
        <a:p>
          <a:endParaRPr lang="zh-TW" altLang="en-US"/>
        </a:p>
      </dgm:t>
    </dgm:pt>
    <dgm:pt modelId="{0C608CC9-C8A0-48BA-B5CC-336175F3F563}" type="pres">
      <dgm:prSet presAssocID="{69F1ECA3-C0B5-419B-968C-A97680FEFB87}" presName="parentText" presStyleLbl="node1" presStyleIdx="3" presStyleCnt="4" custScaleX="108679" custLinFactY="-34677" custLinFactNeighborX="5233" custLinFactNeighborY="-100000">
        <dgm:presLayoutVars>
          <dgm:chMax val="0"/>
          <dgm:bulletEnabled val="1"/>
        </dgm:presLayoutVars>
      </dgm:prSet>
      <dgm:spPr/>
      <dgm:t>
        <a:bodyPr/>
        <a:lstStyle/>
        <a:p>
          <a:endParaRPr lang="zh-TW" altLang="en-US"/>
        </a:p>
      </dgm:t>
    </dgm:pt>
    <dgm:pt modelId="{3AF8F7E3-AFBD-4523-934A-F355D358831F}" type="pres">
      <dgm:prSet presAssocID="{69F1ECA3-C0B5-419B-968C-A97680FEFB87}" presName="negativeSpace" presStyleCnt="0"/>
      <dgm:spPr/>
    </dgm:pt>
    <dgm:pt modelId="{54E6E856-707D-462C-B481-A44C6F9606D1}" type="pres">
      <dgm:prSet presAssocID="{69F1ECA3-C0B5-419B-968C-A97680FEFB87}" presName="childText" presStyleLbl="conFgAcc1" presStyleIdx="3" presStyleCnt="4" custScaleX="82382" custLinFactY="-99193" custLinFactNeighborX="262" custLinFactNeighborY="-100000">
        <dgm:presLayoutVars>
          <dgm:bulletEnabled val="1"/>
        </dgm:presLayoutVars>
      </dgm:prSet>
      <dgm:spPr/>
      <dgm:t>
        <a:bodyPr/>
        <a:lstStyle/>
        <a:p>
          <a:endParaRPr lang="zh-TW" altLang="en-US"/>
        </a:p>
      </dgm:t>
    </dgm:pt>
  </dgm:ptLst>
  <dgm:cxnLst>
    <dgm:cxn modelId="{F60C5169-7B2F-4247-BAC1-1F4B762CBCD3}" type="presOf" srcId="{A66BE7CC-AE43-44B5-AE55-70C72D8265A7}" destId="{7FA42C0C-B7C5-4FAA-B639-8C15E18A4F2D}" srcOrd="1" destOrd="0" presId="urn:microsoft.com/office/officeart/2005/8/layout/list1"/>
    <dgm:cxn modelId="{C6612773-DFDE-4D99-8307-88811503D6A8}" srcId="{A66BE7CC-AE43-44B5-AE55-70C72D8265A7}" destId="{B60874FB-C9FE-46D7-9D80-24AFAC7CF51B}" srcOrd="0" destOrd="0" parTransId="{E023D16A-9F49-4334-A3B5-19F84D2D58D1}" sibTransId="{B8874CE0-EC13-4D58-9B20-4742E1F63EC0}"/>
    <dgm:cxn modelId="{031D49BB-BA4B-4261-836A-8CA7003E5C59}" type="presOf" srcId="{B60874FB-C9FE-46D7-9D80-24AFAC7CF51B}" destId="{423098E9-A1FA-4A8D-A3C1-96E44CABFCE5}" srcOrd="0" destOrd="0" presId="urn:microsoft.com/office/officeart/2005/8/layout/list1"/>
    <dgm:cxn modelId="{598288FD-4C12-4A22-9C40-947D52E927EB}" type="presOf" srcId="{A4EB5558-BEB8-432C-9DD2-B4BD80D102F0}" destId="{1683A09C-43AD-4EBE-A4AD-2AE211C1C7FC}" srcOrd="0" destOrd="0" presId="urn:microsoft.com/office/officeart/2005/8/layout/list1"/>
    <dgm:cxn modelId="{4BDAE0B6-C0FA-4ABA-A9A3-E30711E0F2F9}" srcId="{5D59B8F8-7BCD-4E60-B79A-6640F4DB6AED}" destId="{7BBA3028-F5EA-4DD3-BC6A-34578D4972C3}" srcOrd="2" destOrd="0" parTransId="{002B4C11-65B0-47E5-B3FA-6F494BCA725A}" sibTransId="{DC64063E-F88A-49C9-8DE6-39D6534E5684}"/>
    <dgm:cxn modelId="{149709B7-1F1C-4267-B2ED-52EE628419A5}" type="presOf" srcId="{69F1ECA3-C0B5-419B-968C-A97680FEFB87}" destId="{0C608CC9-C8A0-48BA-B5CC-336175F3F563}" srcOrd="1" destOrd="0" presId="urn:microsoft.com/office/officeart/2005/8/layout/list1"/>
    <dgm:cxn modelId="{1898406C-9EA4-4B67-A9F7-20E048F447B6}" type="presOf" srcId="{7BBA3028-F5EA-4DD3-BC6A-34578D4972C3}" destId="{F411A4B1-5AFE-46F9-BCA4-739F45D3617A}" srcOrd="0" destOrd="0" presId="urn:microsoft.com/office/officeart/2005/8/layout/list1"/>
    <dgm:cxn modelId="{8522A641-BBA5-446E-8B0F-681B4D49A70E}" type="presOf" srcId="{69F1ECA3-C0B5-419B-968C-A97680FEFB87}" destId="{751CD97E-E5FE-482B-AD75-B9BF6DFAFE2B}" srcOrd="0" destOrd="0" presId="urn:microsoft.com/office/officeart/2005/8/layout/list1"/>
    <dgm:cxn modelId="{B02D0B64-4882-4CDE-87FA-27E5F93FF0F4}" srcId="{5D59B8F8-7BCD-4E60-B79A-6640F4DB6AED}" destId="{69F1ECA3-C0B5-419B-968C-A97680FEFB87}" srcOrd="3" destOrd="0" parTransId="{9BD9B222-0E9A-49AD-9B6E-CF1B487E35B3}" sibTransId="{8587847C-9DD3-4D1F-92CD-8CE5A6CF1C51}"/>
    <dgm:cxn modelId="{8E2F4440-69E9-46DF-9A3D-68275CB43E54}" srcId="{5D59B8F8-7BCD-4E60-B79A-6640F4DB6AED}" destId="{A4EB5558-BEB8-432C-9DD2-B4BD80D102F0}" srcOrd="1" destOrd="0" parTransId="{798D3F44-1465-49BE-BF97-665A1ED1CD81}" sibTransId="{757F9937-6CCB-4DBF-91DD-D17672CC609A}"/>
    <dgm:cxn modelId="{1A470B2D-C58E-4D4D-AEE1-568451FFE771}" type="presOf" srcId="{5D59B8F8-7BCD-4E60-B79A-6640F4DB6AED}" destId="{2F4E481B-A261-4B55-ADC6-5BADB57D0787}" srcOrd="0" destOrd="0" presId="urn:microsoft.com/office/officeart/2005/8/layout/list1"/>
    <dgm:cxn modelId="{C7D30F94-85B6-4A76-9A98-BAA0B4480061}" srcId="{69F1ECA3-C0B5-419B-968C-A97680FEFB87}" destId="{B95C4969-6461-46C6-80ED-B2D13BA98EB3}" srcOrd="0" destOrd="0" parTransId="{97531138-AECD-4384-BA7B-0464DDD49903}" sibTransId="{59A9D554-D6BA-4436-8F82-CE83A473C6FE}"/>
    <dgm:cxn modelId="{3AF23D19-8895-47CB-AE29-7908F335B0E4}" type="presOf" srcId="{A66BE7CC-AE43-44B5-AE55-70C72D8265A7}" destId="{DC516088-D226-42F9-ADF2-D8636B48DFAB}" srcOrd="0" destOrd="0" presId="urn:microsoft.com/office/officeart/2005/8/layout/list1"/>
    <dgm:cxn modelId="{58CE1196-2BB6-4834-9ECC-25BB46277A56}" type="presOf" srcId="{A4EB5558-BEB8-432C-9DD2-B4BD80D102F0}" destId="{04CFFFE2-57D9-4264-B44D-B99553A627C0}" srcOrd="1" destOrd="0" presId="urn:microsoft.com/office/officeart/2005/8/layout/list1"/>
    <dgm:cxn modelId="{A57D0656-53DD-4905-9FD0-E6361FA05CB1}" srcId="{5D59B8F8-7BCD-4E60-B79A-6640F4DB6AED}" destId="{A66BE7CC-AE43-44B5-AE55-70C72D8265A7}" srcOrd="0" destOrd="0" parTransId="{58C1264F-D820-4F5A-B9BC-F1BE852FD9FF}" sibTransId="{49848D7A-92EA-49AD-911D-381F0FF837B3}"/>
    <dgm:cxn modelId="{938CC78C-40A4-4951-853A-24612CA4A375}" type="presOf" srcId="{7BBA3028-F5EA-4DD3-BC6A-34578D4972C3}" destId="{707026CB-E809-4AB8-883A-00BDE788D4E6}" srcOrd="1" destOrd="0" presId="urn:microsoft.com/office/officeart/2005/8/layout/list1"/>
    <dgm:cxn modelId="{1B2BC77F-264E-4B84-9F9B-53A84CE2C1B4}" type="presOf" srcId="{EB0B903A-9678-41B0-B618-4D0136035BEC}" destId="{992B1F28-981B-48A4-8AF1-C478880129BE}" srcOrd="0" destOrd="0" presId="urn:microsoft.com/office/officeart/2005/8/layout/list1"/>
    <dgm:cxn modelId="{D5614062-DB65-49AE-B408-9E0D1E813BED}" srcId="{7BBA3028-F5EA-4DD3-BC6A-34578D4972C3}" destId="{EB0B903A-9678-41B0-B618-4D0136035BEC}" srcOrd="0" destOrd="0" parTransId="{9D1A4C44-E83C-41E6-A12B-19D2648D7697}" sibTransId="{76C682FF-911D-4675-BE43-946562AB6410}"/>
    <dgm:cxn modelId="{8D8FEDCF-89C6-4FEE-B027-00C646C849C5}" type="presOf" srcId="{B95C4969-6461-46C6-80ED-B2D13BA98EB3}" destId="{54E6E856-707D-462C-B481-A44C6F9606D1}" srcOrd="0" destOrd="0" presId="urn:microsoft.com/office/officeart/2005/8/layout/list1"/>
    <dgm:cxn modelId="{5F817DCD-A68B-4B32-9E60-3A7A396C5547}" type="presParOf" srcId="{2F4E481B-A261-4B55-ADC6-5BADB57D0787}" destId="{FA801B07-FF68-46E2-97E1-CA07D1384E93}" srcOrd="0" destOrd="0" presId="urn:microsoft.com/office/officeart/2005/8/layout/list1"/>
    <dgm:cxn modelId="{B795E0EA-DE3D-464B-B482-5D1EB93F3D1E}" type="presParOf" srcId="{FA801B07-FF68-46E2-97E1-CA07D1384E93}" destId="{DC516088-D226-42F9-ADF2-D8636B48DFAB}" srcOrd="0" destOrd="0" presId="urn:microsoft.com/office/officeart/2005/8/layout/list1"/>
    <dgm:cxn modelId="{1530B184-FDE1-4ECF-BCD0-DC75CC311C3B}" type="presParOf" srcId="{FA801B07-FF68-46E2-97E1-CA07D1384E93}" destId="{7FA42C0C-B7C5-4FAA-B639-8C15E18A4F2D}" srcOrd="1" destOrd="0" presId="urn:microsoft.com/office/officeart/2005/8/layout/list1"/>
    <dgm:cxn modelId="{DB2289BB-44F5-4C2B-A20C-22B7413FDF40}" type="presParOf" srcId="{2F4E481B-A261-4B55-ADC6-5BADB57D0787}" destId="{E44AAFD9-C5C4-47E8-B687-A608EBAFC722}" srcOrd="1" destOrd="0" presId="urn:microsoft.com/office/officeart/2005/8/layout/list1"/>
    <dgm:cxn modelId="{668404A2-3C4B-4C72-A4C3-FF2F24FE7EDC}" type="presParOf" srcId="{2F4E481B-A261-4B55-ADC6-5BADB57D0787}" destId="{423098E9-A1FA-4A8D-A3C1-96E44CABFCE5}" srcOrd="2" destOrd="0" presId="urn:microsoft.com/office/officeart/2005/8/layout/list1"/>
    <dgm:cxn modelId="{DF3650F2-A97D-4CF0-B613-6AE87F7DD172}" type="presParOf" srcId="{2F4E481B-A261-4B55-ADC6-5BADB57D0787}" destId="{92B91024-67C9-4FA4-A2FE-FB4E6CEC0653}" srcOrd="3" destOrd="0" presId="urn:microsoft.com/office/officeart/2005/8/layout/list1"/>
    <dgm:cxn modelId="{51C54551-F905-45E5-ADA8-5EC90BA7E48E}" type="presParOf" srcId="{2F4E481B-A261-4B55-ADC6-5BADB57D0787}" destId="{43204109-C336-46DA-BE6B-91E9C02F18E6}" srcOrd="4" destOrd="0" presId="urn:microsoft.com/office/officeart/2005/8/layout/list1"/>
    <dgm:cxn modelId="{53DA4AE1-0F74-469F-B180-2B3205A8B888}" type="presParOf" srcId="{43204109-C336-46DA-BE6B-91E9C02F18E6}" destId="{1683A09C-43AD-4EBE-A4AD-2AE211C1C7FC}" srcOrd="0" destOrd="0" presId="urn:microsoft.com/office/officeart/2005/8/layout/list1"/>
    <dgm:cxn modelId="{9548B538-D55B-4EBB-AABD-96BAEA901D08}" type="presParOf" srcId="{43204109-C336-46DA-BE6B-91E9C02F18E6}" destId="{04CFFFE2-57D9-4264-B44D-B99553A627C0}" srcOrd="1" destOrd="0" presId="urn:microsoft.com/office/officeart/2005/8/layout/list1"/>
    <dgm:cxn modelId="{F905FB50-D6D2-4BD8-8693-A4E953362051}" type="presParOf" srcId="{2F4E481B-A261-4B55-ADC6-5BADB57D0787}" destId="{23BC7463-D28E-40FD-B93C-7BF7C8D43F9E}" srcOrd="5" destOrd="0" presId="urn:microsoft.com/office/officeart/2005/8/layout/list1"/>
    <dgm:cxn modelId="{E6DEFE2C-2371-4EEC-9A6A-35796C8C0727}" type="presParOf" srcId="{2F4E481B-A261-4B55-ADC6-5BADB57D0787}" destId="{AF34C48B-5BE8-4ED4-97E1-781EE24DDABE}" srcOrd="6" destOrd="0" presId="urn:microsoft.com/office/officeart/2005/8/layout/list1"/>
    <dgm:cxn modelId="{B2C2B96E-EF38-4E39-BA2D-7EA668792064}" type="presParOf" srcId="{2F4E481B-A261-4B55-ADC6-5BADB57D0787}" destId="{6C14780A-F939-4399-B588-5F6DE4AC97D1}" srcOrd="7" destOrd="0" presId="urn:microsoft.com/office/officeart/2005/8/layout/list1"/>
    <dgm:cxn modelId="{EECBBB9F-1AC7-49E0-958B-A2C5E783DE1D}" type="presParOf" srcId="{2F4E481B-A261-4B55-ADC6-5BADB57D0787}" destId="{7B952C3E-3279-4285-932C-1657D4E9A960}" srcOrd="8" destOrd="0" presId="urn:microsoft.com/office/officeart/2005/8/layout/list1"/>
    <dgm:cxn modelId="{4D502C22-855E-432C-BD99-7511AA5A6F10}" type="presParOf" srcId="{7B952C3E-3279-4285-932C-1657D4E9A960}" destId="{F411A4B1-5AFE-46F9-BCA4-739F45D3617A}" srcOrd="0" destOrd="0" presId="urn:microsoft.com/office/officeart/2005/8/layout/list1"/>
    <dgm:cxn modelId="{0B3FCBF5-2918-4B34-8834-437D97D92360}" type="presParOf" srcId="{7B952C3E-3279-4285-932C-1657D4E9A960}" destId="{707026CB-E809-4AB8-883A-00BDE788D4E6}" srcOrd="1" destOrd="0" presId="urn:microsoft.com/office/officeart/2005/8/layout/list1"/>
    <dgm:cxn modelId="{AD6EEDE3-AAEE-494A-B28F-C15BBEE47182}" type="presParOf" srcId="{2F4E481B-A261-4B55-ADC6-5BADB57D0787}" destId="{BC017B16-BBE9-4877-9B33-A32F40D3E01E}" srcOrd="9" destOrd="0" presId="urn:microsoft.com/office/officeart/2005/8/layout/list1"/>
    <dgm:cxn modelId="{8EDE0738-2412-4438-A972-BC08BBBC2896}" type="presParOf" srcId="{2F4E481B-A261-4B55-ADC6-5BADB57D0787}" destId="{992B1F28-981B-48A4-8AF1-C478880129BE}" srcOrd="10" destOrd="0" presId="urn:microsoft.com/office/officeart/2005/8/layout/list1"/>
    <dgm:cxn modelId="{EC1F7EC7-32C3-4A1C-940F-DA62C0D574D0}" type="presParOf" srcId="{2F4E481B-A261-4B55-ADC6-5BADB57D0787}" destId="{53DF9861-7FD2-482E-B508-918238516FC4}" srcOrd="11" destOrd="0" presId="urn:microsoft.com/office/officeart/2005/8/layout/list1"/>
    <dgm:cxn modelId="{3D5931F3-5997-4DEF-8E78-CF9F850EFB86}" type="presParOf" srcId="{2F4E481B-A261-4B55-ADC6-5BADB57D0787}" destId="{8F73F1FD-F8DF-46BF-BA7B-DE8A74E3D7F9}" srcOrd="12" destOrd="0" presId="urn:microsoft.com/office/officeart/2005/8/layout/list1"/>
    <dgm:cxn modelId="{ACAD4E4F-6FA7-4113-AA95-1F9217CF1A11}" type="presParOf" srcId="{8F73F1FD-F8DF-46BF-BA7B-DE8A74E3D7F9}" destId="{751CD97E-E5FE-482B-AD75-B9BF6DFAFE2B}" srcOrd="0" destOrd="0" presId="urn:microsoft.com/office/officeart/2005/8/layout/list1"/>
    <dgm:cxn modelId="{5CB72D91-6B03-42A8-B4FC-CA2764C3DE1D}" type="presParOf" srcId="{8F73F1FD-F8DF-46BF-BA7B-DE8A74E3D7F9}" destId="{0C608CC9-C8A0-48BA-B5CC-336175F3F563}" srcOrd="1" destOrd="0" presId="urn:microsoft.com/office/officeart/2005/8/layout/list1"/>
    <dgm:cxn modelId="{D15B525B-3040-40D5-B4B6-4516DEB7BC0D}" type="presParOf" srcId="{2F4E481B-A261-4B55-ADC6-5BADB57D0787}" destId="{3AF8F7E3-AFBD-4523-934A-F355D358831F}" srcOrd="13" destOrd="0" presId="urn:microsoft.com/office/officeart/2005/8/layout/list1"/>
    <dgm:cxn modelId="{F55BAF31-F713-4AD5-8B89-C3717FB38B0F}" type="presParOf" srcId="{2F4E481B-A261-4B55-ADC6-5BADB57D0787}" destId="{54E6E856-707D-462C-B481-A44C6F9606D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3216FD-523E-4680-BFD7-8A4FC190BD35}" type="doc">
      <dgm:prSet loTypeId="urn:microsoft.com/office/officeart/2005/8/layout/pyramid4" loCatId="relationship" qsTypeId="urn:microsoft.com/office/officeart/2005/8/quickstyle/3d2" qsCatId="3D" csTypeId="urn:microsoft.com/office/officeart/2005/8/colors/accent2_2" csCatId="accent2" phldr="1"/>
      <dgm:spPr/>
      <dgm:t>
        <a:bodyPr/>
        <a:lstStyle/>
        <a:p>
          <a:endParaRPr lang="zh-TW" altLang="en-US"/>
        </a:p>
      </dgm:t>
    </dgm:pt>
    <dgm:pt modelId="{01A932EC-C0B9-45D1-9D46-09CC36C47C51}">
      <dgm:prSet phldrT="[文字]" custT="1"/>
      <dgm:spPr/>
      <dgm:t>
        <a:bodyPr/>
        <a:lstStyle/>
        <a:p>
          <a:r>
            <a:rPr lang="zh-TW" altLang="en-US" sz="2400" dirty="0"/>
            <a:t>對方是有能力的</a:t>
          </a:r>
        </a:p>
      </dgm:t>
    </dgm:pt>
    <dgm:pt modelId="{F86FC127-7712-4115-B864-FB223B7F5CFB}" type="parTrans" cxnId="{2AABFFC8-81FC-4CE6-A732-76820FE3AEAC}">
      <dgm:prSet/>
      <dgm:spPr/>
      <dgm:t>
        <a:bodyPr/>
        <a:lstStyle/>
        <a:p>
          <a:endParaRPr lang="zh-TW" altLang="en-US" sz="2000"/>
        </a:p>
      </dgm:t>
    </dgm:pt>
    <dgm:pt modelId="{A3B89F6C-0975-4B0C-8191-3BAF8E45DC9C}" type="sibTrans" cxnId="{2AABFFC8-81FC-4CE6-A732-76820FE3AEAC}">
      <dgm:prSet/>
      <dgm:spPr/>
      <dgm:t>
        <a:bodyPr/>
        <a:lstStyle/>
        <a:p>
          <a:endParaRPr lang="zh-TW" altLang="en-US" sz="2000"/>
        </a:p>
      </dgm:t>
    </dgm:pt>
    <dgm:pt modelId="{3B0F5FEE-4DF6-47AC-9463-73909E64B9AB}">
      <dgm:prSet phldrT="[文字]" custT="1"/>
      <dgm:spPr/>
      <dgm:t>
        <a:bodyPr/>
        <a:lstStyle/>
        <a:p>
          <a:r>
            <a:rPr lang="zh-TW" altLang="en-US" sz="2400" dirty="0"/>
            <a:t>對方願意持續進行思考</a:t>
          </a:r>
        </a:p>
      </dgm:t>
    </dgm:pt>
    <dgm:pt modelId="{295851D3-045F-4245-8653-5CFABD45F9A6}" type="parTrans" cxnId="{C158FB89-AA2E-4CB5-AA82-E6C59C0DE0B3}">
      <dgm:prSet/>
      <dgm:spPr/>
      <dgm:t>
        <a:bodyPr/>
        <a:lstStyle/>
        <a:p>
          <a:endParaRPr lang="zh-TW" altLang="en-US" sz="2000"/>
        </a:p>
      </dgm:t>
    </dgm:pt>
    <dgm:pt modelId="{79F0A1E6-9FD2-4BC3-8A88-BE0877077E61}" type="sibTrans" cxnId="{C158FB89-AA2E-4CB5-AA82-E6C59C0DE0B3}">
      <dgm:prSet/>
      <dgm:spPr/>
      <dgm:t>
        <a:bodyPr/>
        <a:lstStyle/>
        <a:p>
          <a:endParaRPr lang="zh-TW" altLang="en-US" sz="2000"/>
        </a:p>
      </dgm:t>
    </dgm:pt>
    <dgm:pt modelId="{333E37E4-7A98-4907-AF73-4964DE503306}">
      <dgm:prSet phldrT="[文字]" custT="1"/>
      <dgm:spPr/>
      <dgm:t>
        <a:bodyPr/>
        <a:lstStyle/>
        <a:p>
          <a:r>
            <a:rPr lang="zh-TW" altLang="en-US" sz="3200" dirty="0"/>
            <a:t>假設</a:t>
          </a:r>
        </a:p>
      </dgm:t>
    </dgm:pt>
    <dgm:pt modelId="{610D88CD-C6E5-4658-9D31-9A0E7336E04E}" type="parTrans" cxnId="{2D647B1D-C3A6-478F-960E-842A0A41B275}">
      <dgm:prSet/>
      <dgm:spPr/>
      <dgm:t>
        <a:bodyPr/>
        <a:lstStyle/>
        <a:p>
          <a:endParaRPr lang="zh-TW" altLang="en-US" sz="2000"/>
        </a:p>
      </dgm:t>
    </dgm:pt>
    <dgm:pt modelId="{BB6EA6BB-15C5-403A-845D-5483B27C1967}" type="sibTrans" cxnId="{2D647B1D-C3A6-478F-960E-842A0A41B275}">
      <dgm:prSet/>
      <dgm:spPr/>
      <dgm:t>
        <a:bodyPr/>
        <a:lstStyle/>
        <a:p>
          <a:endParaRPr lang="zh-TW" altLang="en-US" sz="2000"/>
        </a:p>
      </dgm:t>
    </dgm:pt>
    <dgm:pt modelId="{E214FEEB-8721-4B69-9D94-EC8BF44D0C5D}">
      <dgm:prSet phldrT="[文字]" custT="1"/>
      <dgm:spPr/>
      <dgm:t>
        <a:bodyPr/>
        <a:lstStyle/>
        <a:p>
          <a:r>
            <a:rPr lang="zh-TW" altLang="en-US" sz="2400" dirty="0"/>
            <a:t>對方具正面的意圖</a:t>
          </a:r>
        </a:p>
      </dgm:t>
    </dgm:pt>
    <dgm:pt modelId="{636C9F74-91AA-4B60-8D4D-97506ABF7D1A}" type="parTrans" cxnId="{B34AF519-654B-4570-9CB1-FE60E50F6E09}">
      <dgm:prSet/>
      <dgm:spPr/>
      <dgm:t>
        <a:bodyPr/>
        <a:lstStyle/>
        <a:p>
          <a:endParaRPr lang="zh-TW" altLang="en-US" sz="2000"/>
        </a:p>
      </dgm:t>
    </dgm:pt>
    <dgm:pt modelId="{A1524FCC-2835-44D1-9F16-8B6E9628E792}" type="sibTrans" cxnId="{B34AF519-654B-4570-9CB1-FE60E50F6E09}">
      <dgm:prSet/>
      <dgm:spPr/>
      <dgm:t>
        <a:bodyPr/>
        <a:lstStyle/>
        <a:p>
          <a:endParaRPr lang="zh-TW" altLang="en-US" sz="2000"/>
        </a:p>
      </dgm:t>
    </dgm:pt>
    <dgm:pt modelId="{3BF45C57-0900-4205-AD9C-EDEC0608DA18}" type="pres">
      <dgm:prSet presAssocID="{9E3216FD-523E-4680-BFD7-8A4FC190BD35}" presName="compositeShape" presStyleCnt="0">
        <dgm:presLayoutVars>
          <dgm:chMax val="9"/>
          <dgm:dir/>
          <dgm:resizeHandles val="exact"/>
        </dgm:presLayoutVars>
      </dgm:prSet>
      <dgm:spPr/>
      <dgm:t>
        <a:bodyPr/>
        <a:lstStyle/>
        <a:p>
          <a:endParaRPr lang="zh-TW" altLang="en-US"/>
        </a:p>
      </dgm:t>
    </dgm:pt>
    <dgm:pt modelId="{218225F4-A823-49B2-BA50-9CB6C3672558}" type="pres">
      <dgm:prSet presAssocID="{9E3216FD-523E-4680-BFD7-8A4FC190BD35}" presName="triangle1" presStyleLbl="node1" presStyleIdx="0" presStyleCnt="4">
        <dgm:presLayoutVars>
          <dgm:bulletEnabled val="1"/>
        </dgm:presLayoutVars>
      </dgm:prSet>
      <dgm:spPr/>
      <dgm:t>
        <a:bodyPr/>
        <a:lstStyle/>
        <a:p>
          <a:endParaRPr lang="zh-TW" altLang="en-US"/>
        </a:p>
      </dgm:t>
    </dgm:pt>
    <dgm:pt modelId="{0A897D04-838B-481F-8B93-139065115403}" type="pres">
      <dgm:prSet presAssocID="{9E3216FD-523E-4680-BFD7-8A4FC190BD35}" presName="triangle2" presStyleLbl="node1" presStyleIdx="1" presStyleCnt="4">
        <dgm:presLayoutVars>
          <dgm:bulletEnabled val="1"/>
        </dgm:presLayoutVars>
      </dgm:prSet>
      <dgm:spPr/>
      <dgm:t>
        <a:bodyPr/>
        <a:lstStyle/>
        <a:p>
          <a:endParaRPr lang="zh-TW" altLang="en-US"/>
        </a:p>
      </dgm:t>
    </dgm:pt>
    <dgm:pt modelId="{3C8B0036-1845-4C97-9629-0D0DE1378BDD}" type="pres">
      <dgm:prSet presAssocID="{9E3216FD-523E-4680-BFD7-8A4FC190BD35}" presName="triangle3" presStyleLbl="node1" presStyleIdx="2" presStyleCnt="4">
        <dgm:presLayoutVars>
          <dgm:bulletEnabled val="1"/>
        </dgm:presLayoutVars>
      </dgm:prSet>
      <dgm:spPr/>
      <dgm:t>
        <a:bodyPr/>
        <a:lstStyle/>
        <a:p>
          <a:endParaRPr lang="zh-TW" altLang="en-US"/>
        </a:p>
      </dgm:t>
    </dgm:pt>
    <dgm:pt modelId="{161ED827-76B4-4F00-9734-846BDD064C8C}" type="pres">
      <dgm:prSet presAssocID="{9E3216FD-523E-4680-BFD7-8A4FC190BD35}" presName="triangle4" presStyleLbl="node1" presStyleIdx="3" presStyleCnt="4">
        <dgm:presLayoutVars>
          <dgm:bulletEnabled val="1"/>
        </dgm:presLayoutVars>
      </dgm:prSet>
      <dgm:spPr/>
      <dgm:t>
        <a:bodyPr/>
        <a:lstStyle/>
        <a:p>
          <a:endParaRPr lang="zh-TW" altLang="en-US"/>
        </a:p>
      </dgm:t>
    </dgm:pt>
  </dgm:ptLst>
  <dgm:cxnLst>
    <dgm:cxn modelId="{9143C1DB-C15B-4BE8-9495-CC11E72E4D03}" type="presOf" srcId="{3B0F5FEE-4DF6-47AC-9463-73909E64B9AB}" destId="{0A897D04-838B-481F-8B93-139065115403}" srcOrd="0" destOrd="0" presId="urn:microsoft.com/office/officeart/2005/8/layout/pyramid4"/>
    <dgm:cxn modelId="{2D647B1D-C3A6-478F-960E-842A0A41B275}" srcId="{9E3216FD-523E-4680-BFD7-8A4FC190BD35}" destId="{333E37E4-7A98-4907-AF73-4964DE503306}" srcOrd="2" destOrd="0" parTransId="{610D88CD-C6E5-4658-9D31-9A0E7336E04E}" sibTransId="{BB6EA6BB-15C5-403A-845D-5483B27C1967}"/>
    <dgm:cxn modelId="{46EAC86B-4ED8-4E16-A245-576D4019F88F}" type="presOf" srcId="{9E3216FD-523E-4680-BFD7-8A4FC190BD35}" destId="{3BF45C57-0900-4205-AD9C-EDEC0608DA18}" srcOrd="0" destOrd="0" presId="urn:microsoft.com/office/officeart/2005/8/layout/pyramid4"/>
    <dgm:cxn modelId="{D6C440C2-2604-4FC9-AE57-2BEB680621A0}" type="presOf" srcId="{333E37E4-7A98-4907-AF73-4964DE503306}" destId="{3C8B0036-1845-4C97-9629-0D0DE1378BDD}" srcOrd="0" destOrd="0" presId="urn:microsoft.com/office/officeart/2005/8/layout/pyramid4"/>
    <dgm:cxn modelId="{2AABFFC8-81FC-4CE6-A732-76820FE3AEAC}" srcId="{9E3216FD-523E-4680-BFD7-8A4FC190BD35}" destId="{01A932EC-C0B9-45D1-9D46-09CC36C47C51}" srcOrd="0" destOrd="0" parTransId="{F86FC127-7712-4115-B864-FB223B7F5CFB}" sibTransId="{A3B89F6C-0975-4B0C-8191-3BAF8E45DC9C}"/>
    <dgm:cxn modelId="{C158FB89-AA2E-4CB5-AA82-E6C59C0DE0B3}" srcId="{9E3216FD-523E-4680-BFD7-8A4FC190BD35}" destId="{3B0F5FEE-4DF6-47AC-9463-73909E64B9AB}" srcOrd="1" destOrd="0" parTransId="{295851D3-045F-4245-8653-5CFABD45F9A6}" sibTransId="{79F0A1E6-9FD2-4BC3-8A88-BE0877077E61}"/>
    <dgm:cxn modelId="{E5C007B5-CB54-4355-9E7E-C1334A8DB31A}" type="presOf" srcId="{01A932EC-C0B9-45D1-9D46-09CC36C47C51}" destId="{218225F4-A823-49B2-BA50-9CB6C3672558}" srcOrd="0" destOrd="0" presId="urn:microsoft.com/office/officeart/2005/8/layout/pyramid4"/>
    <dgm:cxn modelId="{0B05301C-A451-401A-B6C4-83211803C94F}" type="presOf" srcId="{E214FEEB-8721-4B69-9D94-EC8BF44D0C5D}" destId="{161ED827-76B4-4F00-9734-846BDD064C8C}" srcOrd="0" destOrd="0" presId="urn:microsoft.com/office/officeart/2005/8/layout/pyramid4"/>
    <dgm:cxn modelId="{B34AF519-654B-4570-9CB1-FE60E50F6E09}" srcId="{9E3216FD-523E-4680-BFD7-8A4FC190BD35}" destId="{E214FEEB-8721-4B69-9D94-EC8BF44D0C5D}" srcOrd="3" destOrd="0" parTransId="{636C9F74-91AA-4B60-8D4D-97506ABF7D1A}" sibTransId="{A1524FCC-2835-44D1-9F16-8B6E9628E792}"/>
    <dgm:cxn modelId="{D7AC0754-0A3E-4464-AB00-711BB1C670C8}" type="presParOf" srcId="{3BF45C57-0900-4205-AD9C-EDEC0608DA18}" destId="{218225F4-A823-49B2-BA50-9CB6C3672558}" srcOrd="0" destOrd="0" presId="urn:microsoft.com/office/officeart/2005/8/layout/pyramid4"/>
    <dgm:cxn modelId="{D29E43F2-4440-4EF3-9C16-27328FF33FBD}" type="presParOf" srcId="{3BF45C57-0900-4205-AD9C-EDEC0608DA18}" destId="{0A897D04-838B-481F-8B93-139065115403}" srcOrd="1" destOrd="0" presId="urn:microsoft.com/office/officeart/2005/8/layout/pyramid4"/>
    <dgm:cxn modelId="{FDA11781-9212-4F8D-A357-8B1324269FC3}" type="presParOf" srcId="{3BF45C57-0900-4205-AD9C-EDEC0608DA18}" destId="{3C8B0036-1845-4C97-9629-0D0DE1378BDD}" srcOrd="2" destOrd="0" presId="urn:microsoft.com/office/officeart/2005/8/layout/pyramid4"/>
    <dgm:cxn modelId="{22A22497-94D8-4F2D-AB2E-5971BCCB223F}" type="presParOf" srcId="{3BF45C57-0900-4205-AD9C-EDEC0608DA18}" destId="{161ED827-76B4-4F00-9734-846BDD064C8C}" srcOrd="3" destOrd="0" presId="urn:microsoft.com/office/officeart/2005/8/layout/pyramid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1A86A43-6E0B-4147-BAD4-EF604763A1A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BC95A376-EA76-49BB-B67D-3086BFE1CD11}">
      <dgm:prSet phldrT="[文字]" custT="1"/>
      <dgm:spPr/>
      <dgm:t>
        <a:bodyPr/>
        <a:lstStyle/>
        <a:p>
          <a:pPr algn="ctr"/>
          <a:r>
            <a:rPr lang="zh-TW" altLang="en-US" sz="4400" b="1" dirty="0"/>
            <a:t>挑戰</a:t>
          </a:r>
        </a:p>
      </dgm:t>
    </dgm:pt>
    <dgm:pt modelId="{ACBAF57C-E55E-4BD9-AB67-6AC56DAACD85}" type="parTrans" cxnId="{B4F7D5FA-6EEE-419E-8906-03744F8C78DE}">
      <dgm:prSet/>
      <dgm:spPr/>
      <dgm:t>
        <a:bodyPr/>
        <a:lstStyle/>
        <a:p>
          <a:pPr algn="l"/>
          <a:endParaRPr lang="zh-TW" altLang="en-US" sz="2400" b="1"/>
        </a:p>
      </dgm:t>
    </dgm:pt>
    <dgm:pt modelId="{8EAF7FE9-BFEA-48F5-B07D-F67B70BB01AB}" type="sibTrans" cxnId="{B4F7D5FA-6EEE-419E-8906-03744F8C78DE}">
      <dgm:prSet/>
      <dgm:spPr/>
      <dgm:t>
        <a:bodyPr/>
        <a:lstStyle/>
        <a:p>
          <a:pPr algn="l"/>
          <a:endParaRPr lang="zh-TW" altLang="en-US" sz="2400" b="1"/>
        </a:p>
      </dgm:t>
    </dgm:pt>
    <dgm:pt modelId="{18AB6088-4134-40D6-97F3-F6FE2508C3C9}">
      <dgm:prSet phldrT="[文字]"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pPr algn="l">
            <a:lnSpc>
              <a:spcPct val="70000"/>
            </a:lnSpc>
            <a:spcAft>
              <a:spcPts val="0"/>
            </a:spcAft>
          </a:pPr>
          <a:r>
            <a:rPr lang="zh-TW" altLang="en-US" sz="2400" dirty="0">
              <a:latin typeface="Microsoft YaHei UI" panose="020B0503020204020204" pitchFamily="34" charset="-122"/>
              <a:ea typeface="Microsoft YaHei UI" panose="020B0503020204020204" pitchFamily="34" charset="-122"/>
            </a:rPr>
            <a:t>缺少共同願景</a:t>
          </a:r>
          <a:endParaRPr lang="zh-TW" altLang="en-US" sz="2400" b="1" dirty="0">
            <a:latin typeface="Microsoft YaHei UI" panose="020B0503020204020204" pitchFamily="34" charset="-122"/>
            <a:ea typeface="Microsoft YaHei UI" panose="020B0503020204020204" pitchFamily="34" charset="-122"/>
          </a:endParaRPr>
        </a:p>
      </dgm:t>
    </dgm:pt>
    <dgm:pt modelId="{BADEDE23-CDFE-4DCF-9F80-B8082519B1C5}" type="parTrans" cxnId="{D7D766BE-4080-4410-B3AD-96311450A462}">
      <dgm:prSet/>
      <dgm:spPr/>
      <dgm:t>
        <a:bodyPr/>
        <a:lstStyle/>
        <a:p>
          <a:pPr algn="l"/>
          <a:endParaRPr lang="zh-TW" altLang="en-US" sz="2400" b="1"/>
        </a:p>
      </dgm:t>
    </dgm:pt>
    <dgm:pt modelId="{3DFB29C7-E992-4263-9D20-E98893502D16}" type="sibTrans" cxnId="{D7D766BE-4080-4410-B3AD-96311450A462}">
      <dgm:prSet/>
      <dgm:spPr/>
      <dgm:t>
        <a:bodyPr/>
        <a:lstStyle/>
        <a:p>
          <a:pPr algn="l"/>
          <a:endParaRPr lang="zh-TW" altLang="en-US" sz="2400" b="1"/>
        </a:p>
      </dgm:t>
    </dgm:pt>
    <dgm:pt modelId="{8C7EB5D9-6A78-4F9E-9D6C-DD540AC01A76}">
      <dgm:prSet phldrT="[文字]" custT="1"/>
      <dgm:spPr>
        <a:gradFill rotWithShape="0">
          <a:gsLst>
            <a:gs pos="0">
              <a:schemeClr val="accent3"/>
            </a:gs>
            <a:gs pos="50000">
              <a:schemeClr val="accent3">
                <a:lumMod val="40000"/>
                <a:lumOff val="60000"/>
              </a:schemeClr>
            </a:gs>
            <a:gs pos="100000">
              <a:schemeClr val="accent3">
                <a:lumMod val="20000"/>
                <a:lumOff val="80000"/>
              </a:schemeClr>
            </a:gs>
          </a:gsLst>
          <a:lin ang="5400000" scaled="0"/>
        </a:gradFill>
      </dgm:spPr>
      <dgm:t>
        <a:bodyPr/>
        <a:lstStyle/>
        <a:p>
          <a:pPr algn="l">
            <a:lnSpc>
              <a:spcPct val="70000"/>
            </a:lnSpc>
            <a:spcAft>
              <a:spcPts val="0"/>
            </a:spcAft>
          </a:pPr>
          <a:r>
            <a:rPr lang="zh-TW" altLang="en-US" sz="2400" dirty="0">
              <a:latin typeface="Microsoft YaHei UI" panose="020B0503020204020204" pitchFamily="34" charset="-122"/>
              <a:ea typeface="Microsoft YaHei UI" panose="020B0503020204020204" pitchFamily="34" charset="-122"/>
            </a:rPr>
            <a:t>規劃者和執行者不一致</a:t>
          </a:r>
          <a:endParaRPr lang="zh-TW" altLang="en-US" sz="2400" b="1" dirty="0">
            <a:latin typeface="Microsoft YaHei UI" panose="020B0503020204020204" pitchFamily="34" charset="-122"/>
            <a:ea typeface="Microsoft YaHei UI" panose="020B0503020204020204" pitchFamily="34" charset="-122"/>
          </a:endParaRPr>
        </a:p>
      </dgm:t>
    </dgm:pt>
    <dgm:pt modelId="{C69A415C-5D5C-4C32-8A8F-E3042FD41164}" type="parTrans" cxnId="{60BF6E98-9CC9-47DB-9435-7C6646B197A6}">
      <dgm:prSet/>
      <dgm:spPr/>
      <dgm:t>
        <a:bodyPr/>
        <a:lstStyle/>
        <a:p>
          <a:pPr algn="l"/>
          <a:endParaRPr lang="zh-TW" altLang="en-US" sz="2400" b="1"/>
        </a:p>
      </dgm:t>
    </dgm:pt>
    <dgm:pt modelId="{6263230A-4D75-487A-B1FE-884E8043A745}" type="sibTrans" cxnId="{60BF6E98-9CC9-47DB-9435-7C6646B197A6}">
      <dgm:prSet/>
      <dgm:spPr/>
      <dgm:t>
        <a:bodyPr/>
        <a:lstStyle/>
        <a:p>
          <a:pPr algn="l"/>
          <a:endParaRPr lang="zh-TW" altLang="en-US" sz="2400" b="1"/>
        </a:p>
      </dgm:t>
    </dgm:pt>
    <dgm:pt modelId="{0123F8BF-B23A-464D-8710-88C0C26018C9}">
      <dgm:prSet phldrT="[文字]" custT="1"/>
      <dgm:spPr/>
      <dgm:t>
        <a:bodyPr/>
        <a:lstStyle/>
        <a:p>
          <a:pPr algn="ctr"/>
          <a:r>
            <a:rPr lang="zh-TW" altLang="en-US" sz="4400" b="1" dirty="0"/>
            <a:t>因應</a:t>
          </a:r>
        </a:p>
      </dgm:t>
    </dgm:pt>
    <dgm:pt modelId="{7394C8EA-C7C5-4A68-9E41-56F26641BB45}" type="parTrans" cxnId="{9834F50E-BD8D-411A-B3BB-02B1E7AD738C}">
      <dgm:prSet/>
      <dgm:spPr/>
      <dgm:t>
        <a:bodyPr/>
        <a:lstStyle/>
        <a:p>
          <a:pPr algn="l"/>
          <a:endParaRPr lang="zh-TW" altLang="en-US" sz="2400" b="1"/>
        </a:p>
      </dgm:t>
    </dgm:pt>
    <dgm:pt modelId="{80F09647-CD3E-4C4F-8B89-72886B619655}" type="sibTrans" cxnId="{9834F50E-BD8D-411A-B3BB-02B1E7AD738C}">
      <dgm:prSet/>
      <dgm:spPr/>
      <dgm:t>
        <a:bodyPr/>
        <a:lstStyle/>
        <a:p>
          <a:pPr algn="l"/>
          <a:endParaRPr lang="zh-TW" altLang="en-US" sz="2400" b="1"/>
        </a:p>
      </dgm:t>
    </dgm:pt>
    <dgm:pt modelId="{0073398A-649A-4FB3-AA0C-E2F1DADD1E83}">
      <dgm:prSet phldrT="[文字]"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pPr algn="l">
            <a:spcAft>
              <a:spcPts val="0"/>
            </a:spcAft>
          </a:pPr>
          <a:r>
            <a:rPr lang="en-US" altLang="zh-TW" sz="2200" b="0" dirty="0">
              <a:latin typeface="標楷體" panose="03000509000000000000" pitchFamily="65" charset="-120"/>
              <a:ea typeface="標楷體" panose="03000509000000000000" pitchFamily="65" charset="-120"/>
            </a:rPr>
            <a:t>•</a:t>
          </a:r>
          <a:r>
            <a:rPr lang="zh-TW" altLang="en-US" sz="2200" b="0" dirty="0">
              <a:latin typeface="+mn-ea"/>
              <a:ea typeface="+mn-ea"/>
            </a:rPr>
            <a:t>建立對話氛圍，促進專業匯談。</a:t>
          </a:r>
          <a:endParaRPr lang="en-US" altLang="zh-TW" sz="2200" b="0" dirty="0">
            <a:latin typeface="+mn-ea"/>
            <a:ea typeface="+mn-ea"/>
          </a:endParaRPr>
        </a:p>
        <a:p>
          <a:pPr algn="l">
            <a:spcAft>
              <a:spcPts val="0"/>
            </a:spcAft>
          </a:pPr>
          <a:r>
            <a:rPr lang="en-US" altLang="zh-TW" sz="2200" b="0" dirty="0">
              <a:latin typeface="標楷體" panose="03000509000000000000" pitchFamily="65" charset="-120"/>
              <a:ea typeface="標楷體" panose="03000509000000000000" pitchFamily="65" charset="-120"/>
            </a:rPr>
            <a:t>•</a:t>
          </a:r>
          <a:r>
            <a:rPr lang="zh-TW" altLang="en-US" sz="2200" b="0" dirty="0">
              <a:latin typeface="+mn-ea"/>
              <a:ea typeface="+mn-ea"/>
            </a:rPr>
            <a:t>賦權增能，建立共同願景。</a:t>
          </a:r>
        </a:p>
      </dgm:t>
    </dgm:pt>
    <dgm:pt modelId="{DE888D8F-E1CB-49A0-A933-F3DE6593AF7F}" type="parTrans" cxnId="{2BA93967-0D2B-4FB7-9FBF-40A4125BF322}">
      <dgm:prSet/>
      <dgm:spPr/>
      <dgm:t>
        <a:bodyPr/>
        <a:lstStyle/>
        <a:p>
          <a:pPr algn="l"/>
          <a:endParaRPr lang="zh-TW" altLang="en-US" sz="2400" b="1"/>
        </a:p>
      </dgm:t>
    </dgm:pt>
    <dgm:pt modelId="{B01915EC-25ED-48AF-A017-265AE52040F5}" type="sibTrans" cxnId="{2BA93967-0D2B-4FB7-9FBF-40A4125BF322}">
      <dgm:prSet/>
      <dgm:spPr/>
      <dgm:t>
        <a:bodyPr/>
        <a:lstStyle/>
        <a:p>
          <a:pPr algn="l"/>
          <a:endParaRPr lang="zh-TW" altLang="en-US" sz="2400" b="1"/>
        </a:p>
      </dgm:t>
    </dgm:pt>
    <dgm:pt modelId="{72A13481-5617-45DD-9217-D8A047E97865}">
      <dgm:prSet phldrT="[文字]" custT="1"/>
      <dgm:spPr>
        <a:gradFill rotWithShape="0">
          <a:gsLst>
            <a:gs pos="0">
              <a:schemeClr val="accent3"/>
            </a:gs>
            <a:gs pos="50000">
              <a:schemeClr val="accent3">
                <a:lumMod val="40000"/>
                <a:lumOff val="60000"/>
              </a:schemeClr>
            </a:gs>
            <a:gs pos="100000">
              <a:schemeClr val="accent3">
                <a:lumMod val="20000"/>
                <a:lumOff val="80000"/>
              </a:schemeClr>
            </a:gs>
          </a:gsLst>
          <a:lin ang="5400000" scaled="0"/>
        </a:gradFill>
      </dgm:spPr>
      <dgm:t>
        <a:bodyPr/>
        <a:lstStyle/>
        <a:p>
          <a:pPr marL="324000" indent="-324000" algn="l">
            <a:spcAft>
              <a:spcPts val="0"/>
            </a:spcAft>
          </a:pPr>
          <a:r>
            <a:rPr lang="en-US" altLang="zh-TW" sz="2200" b="0" dirty="0">
              <a:latin typeface="標楷體" panose="03000509000000000000" pitchFamily="65" charset="-120"/>
              <a:ea typeface="標楷體" panose="03000509000000000000" pitchFamily="65" charset="-120"/>
            </a:rPr>
            <a:t>•</a:t>
          </a:r>
          <a:r>
            <a:rPr lang="zh-TW" altLang="en-US" sz="2200" b="0" dirty="0">
              <a:latin typeface="+mn-ea"/>
              <a:ea typeface="+mn-ea"/>
            </a:rPr>
            <a:t>根據教師需求組織教師專業學習社群。</a:t>
          </a:r>
          <a:endParaRPr lang="en-US" altLang="zh-TW" sz="2200" b="0" dirty="0">
            <a:latin typeface="+mn-ea"/>
            <a:ea typeface="+mn-ea"/>
          </a:endParaRPr>
        </a:p>
        <a:p>
          <a:pPr marL="324000" indent="-324000" algn="l">
            <a:spcAft>
              <a:spcPts val="0"/>
            </a:spcAft>
          </a:pPr>
          <a:r>
            <a:rPr lang="en-US" altLang="zh-TW" sz="2200" b="0" dirty="0">
              <a:latin typeface="標楷體" panose="03000509000000000000" pitchFamily="65" charset="-120"/>
              <a:ea typeface="標楷體" panose="03000509000000000000" pitchFamily="65" charset="-120"/>
            </a:rPr>
            <a:t>•</a:t>
          </a:r>
          <a:r>
            <a:rPr lang="zh-TW" altLang="en-US" sz="2200" b="0" dirty="0">
              <a:latin typeface="+mn-ea"/>
              <a:ea typeface="+mn-ea"/>
            </a:rPr>
            <a:t>由下而上，鼓勵教師主動參與。</a:t>
          </a:r>
        </a:p>
      </dgm:t>
    </dgm:pt>
    <dgm:pt modelId="{4EF7EB72-664E-47E7-8635-35E6440A5459}" type="parTrans" cxnId="{9F8D5FAA-BE90-46F6-922E-DE5F9FA251CF}">
      <dgm:prSet/>
      <dgm:spPr/>
      <dgm:t>
        <a:bodyPr/>
        <a:lstStyle/>
        <a:p>
          <a:pPr algn="l"/>
          <a:endParaRPr lang="zh-TW" altLang="en-US" sz="2400" b="1"/>
        </a:p>
      </dgm:t>
    </dgm:pt>
    <dgm:pt modelId="{960730AC-C924-4EF9-A0C4-45C9073D3823}" type="sibTrans" cxnId="{9F8D5FAA-BE90-46F6-922E-DE5F9FA251CF}">
      <dgm:prSet/>
      <dgm:spPr/>
      <dgm:t>
        <a:bodyPr/>
        <a:lstStyle/>
        <a:p>
          <a:pPr algn="l"/>
          <a:endParaRPr lang="zh-TW" altLang="en-US" sz="2400" b="1"/>
        </a:p>
      </dgm:t>
    </dgm:pt>
    <dgm:pt modelId="{03287A68-0F09-433D-BC08-0FE9F57C7E57}">
      <dgm:prSet custT="1"/>
      <dgm:spPr>
        <a:gradFill rotWithShape="0">
          <a:gsLst>
            <a:gs pos="0">
              <a:schemeClr val="accent6"/>
            </a:gs>
            <a:gs pos="50000">
              <a:schemeClr val="accent6">
                <a:lumMod val="40000"/>
                <a:lumOff val="60000"/>
              </a:schemeClr>
            </a:gs>
            <a:gs pos="100000">
              <a:schemeClr val="accent6">
                <a:lumMod val="20000"/>
                <a:lumOff val="80000"/>
              </a:schemeClr>
            </a:gs>
          </a:gsLst>
          <a:lin ang="5400000" scaled="0"/>
        </a:gradFill>
      </dgm:spPr>
      <dgm:t>
        <a:bodyPr/>
        <a:lstStyle/>
        <a:p>
          <a:pPr algn="l">
            <a:lnSpc>
              <a:spcPct val="70000"/>
            </a:lnSpc>
            <a:spcAft>
              <a:spcPts val="0"/>
            </a:spcAft>
          </a:pPr>
          <a:r>
            <a:rPr lang="zh-TW" altLang="en-US" sz="2400" dirty="0">
              <a:latin typeface="Microsoft YaHei UI" panose="020B0503020204020204" pitchFamily="34" charset="-122"/>
              <a:ea typeface="Microsoft YaHei UI" panose="020B0503020204020204" pitchFamily="34" charset="-122"/>
            </a:rPr>
            <a:t>擔任社群召集人意願不高</a:t>
          </a:r>
        </a:p>
      </dgm:t>
    </dgm:pt>
    <dgm:pt modelId="{DCCA1EE3-256A-43A0-BBD0-9596766580DA}" type="parTrans" cxnId="{896CBBBC-63CA-4424-828A-BA3063B4C2E6}">
      <dgm:prSet/>
      <dgm:spPr/>
      <dgm:t>
        <a:bodyPr/>
        <a:lstStyle/>
        <a:p>
          <a:pPr algn="l"/>
          <a:endParaRPr lang="zh-TW" altLang="en-US" sz="2400"/>
        </a:p>
      </dgm:t>
    </dgm:pt>
    <dgm:pt modelId="{E7123531-D10E-4E5B-B555-72194D1E0012}" type="sibTrans" cxnId="{896CBBBC-63CA-4424-828A-BA3063B4C2E6}">
      <dgm:prSet/>
      <dgm:spPr/>
      <dgm:t>
        <a:bodyPr/>
        <a:lstStyle/>
        <a:p>
          <a:pPr algn="l"/>
          <a:endParaRPr lang="zh-TW" altLang="en-US" sz="2400"/>
        </a:p>
      </dgm:t>
    </dgm:pt>
    <dgm:pt modelId="{7556087A-5DA1-4E80-864E-587AC70BED0B}">
      <dgm:prSet custT="1"/>
      <dgm:spPr>
        <a:gradFill rotWithShape="0">
          <a:gsLst>
            <a:gs pos="0">
              <a:srgbClr val="FFC800"/>
            </a:gs>
            <a:gs pos="50000">
              <a:srgbClr val="FFDF57"/>
            </a:gs>
            <a:gs pos="100000">
              <a:srgbClr val="FFEFB3"/>
            </a:gs>
          </a:gsLst>
          <a:lin ang="5400000" scaled="0"/>
        </a:gradFill>
      </dgm:spPr>
      <dgm:t>
        <a:bodyPr/>
        <a:lstStyle/>
        <a:p>
          <a:pPr algn="l">
            <a:lnSpc>
              <a:spcPct val="70000"/>
            </a:lnSpc>
            <a:spcAft>
              <a:spcPts val="0"/>
            </a:spcAft>
          </a:pPr>
          <a:r>
            <a:rPr lang="zh-TW" altLang="en-US" sz="2400" dirty="0">
              <a:latin typeface="Microsoft YaHei UI" panose="020B0503020204020204" pitchFamily="34" charset="-122"/>
              <a:ea typeface="Microsoft YaHei UI" panose="020B0503020204020204" pitchFamily="34" charset="-122"/>
            </a:rPr>
            <a:t>時間不足</a:t>
          </a:r>
        </a:p>
      </dgm:t>
    </dgm:pt>
    <dgm:pt modelId="{A7DA1F75-39DB-445C-9E19-2B2EE699C656}" type="parTrans" cxnId="{A666CDC3-33A2-4ACC-A58F-883C5ADD96BA}">
      <dgm:prSet/>
      <dgm:spPr/>
      <dgm:t>
        <a:bodyPr/>
        <a:lstStyle/>
        <a:p>
          <a:pPr algn="l"/>
          <a:endParaRPr lang="zh-TW" altLang="en-US" sz="2400"/>
        </a:p>
      </dgm:t>
    </dgm:pt>
    <dgm:pt modelId="{9A57B54C-6FA1-4EBA-B97F-D6304561EBD5}" type="sibTrans" cxnId="{A666CDC3-33A2-4ACC-A58F-883C5ADD96BA}">
      <dgm:prSet/>
      <dgm:spPr/>
      <dgm:t>
        <a:bodyPr/>
        <a:lstStyle/>
        <a:p>
          <a:pPr algn="l"/>
          <a:endParaRPr lang="zh-TW" altLang="en-US" sz="2400"/>
        </a:p>
      </dgm:t>
    </dgm:pt>
    <dgm:pt modelId="{BDA186C6-708D-4091-81C8-BAA60C89049B}">
      <dgm:prSet custT="1"/>
      <dgm:spPr>
        <a:gradFill rotWithShape="0">
          <a:gsLst>
            <a:gs pos="0">
              <a:srgbClr val="FF6600"/>
            </a:gs>
            <a:gs pos="50000">
              <a:srgbClr val="FF8761"/>
            </a:gs>
            <a:gs pos="100000">
              <a:srgbClr val="FFCDBD"/>
            </a:gs>
          </a:gsLst>
          <a:lin ang="5400000" scaled="0"/>
        </a:gradFill>
      </dgm:spPr>
      <dgm:t>
        <a:bodyPr/>
        <a:lstStyle/>
        <a:p>
          <a:pPr algn="l">
            <a:lnSpc>
              <a:spcPct val="70000"/>
            </a:lnSpc>
            <a:spcAft>
              <a:spcPts val="0"/>
            </a:spcAft>
          </a:pPr>
          <a:r>
            <a:rPr lang="zh-TW" altLang="en-US" sz="2400" dirty="0">
              <a:latin typeface="Microsoft YaHei UI" panose="020B0503020204020204" pitchFamily="34" charset="-122"/>
              <a:ea typeface="Microsoft YaHei UI" panose="020B0503020204020204" pitchFamily="34" charset="-122"/>
            </a:rPr>
            <a:t>經費不足</a:t>
          </a:r>
        </a:p>
      </dgm:t>
    </dgm:pt>
    <dgm:pt modelId="{D5DC1671-1E75-4212-A25E-D9D4D4760CCB}" type="parTrans" cxnId="{9265E284-C8BD-4E70-A81E-6366CCE6AE10}">
      <dgm:prSet/>
      <dgm:spPr/>
      <dgm:t>
        <a:bodyPr/>
        <a:lstStyle/>
        <a:p>
          <a:pPr algn="l"/>
          <a:endParaRPr lang="zh-TW" altLang="en-US"/>
        </a:p>
      </dgm:t>
    </dgm:pt>
    <dgm:pt modelId="{9AC0C867-D41F-4236-958C-426903D741CF}" type="sibTrans" cxnId="{9265E284-C8BD-4E70-A81E-6366CCE6AE10}">
      <dgm:prSet/>
      <dgm:spPr/>
      <dgm:t>
        <a:bodyPr/>
        <a:lstStyle/>
        <a:p>
          <a:pPr algn="l"/>
          <a:endParaRPr lang="zh-TW" altLang="en-US"/>
        </a:p>
      </dgm:t>
    </dgm:pt>
    <dgm:pt modelId="{06525330-0815-4D74-A4AB-21DA7B4CC839}">
      <dgm:prSet custT="1"/>
      <dgm:spPr>
        <a:gradFill rotWithShape="0">
          <a:gsLst>
            <a:gs pos="0">
              <a:schemeClr val="accent6"/>
            </a:gs>
            <a:gs pos="50000">
              <a:schemeClr val="accent6">
                <a:lumMod val="40000"/>
                <a:lumOff val="60000"/>
              </a:schemeClr>
            </a:gs>
            <a:gs pos="100000">
              <a:schemeClr val="accent6">
                <a:lumMod val="20000"/>
                <a:lumOff val="80000"/>
              </a:schemeClr>
            </a:gs>
          </a:gsLst>
          <a:lin ang="5400000" scaled="0"/>
        </a:gradFill>
      </dgm:spPr>
      <dgm:t>
        <a:bodyPr/>
        <a:lstStyle/>
        <a:p>
          <a:pPr algn="l">
            <a:lnSpc>
              <a:spcPct val="70000"/>
            </a:lnSpc>
            <a:spcAft>
              <a:spcPts val="0"/>
            </a:spcAft>
          </a:pPr>
          <a:r>
            <a:rPr lang="en-US" altLang="zh-TW" sz="1800" b="0" dirty="0">
              <a:latin typeface="標楷體" panose="03000509000000000000" pitchFamily="65" charset="-120"/>
              <a:ea typeface="標楷體" panose="03000509000000000000" pitchFamily="65" charset="-120"/>
            </a:rPr>
            <a:t>•</a:t>
          </a:r>
          <a:r>
            <a:rPr lang="zh-TW" altLang="en-US" sz="1800" dirty="0">
              <a:latin typeface="+mn-ea"/>
              <a:ea typeface="+mn-ea"/>
            </a:rPr>
            <a:t>長期運作規劃。</a:t>
          </a:r>
          <a:endParaRPr lang="en-US" altLang="zh-TW" sz="1800" dirty="0">
            <a:latin typeface="+mn-ea"/>
            <a:ea typeface="+mn-ea"/>
          </a:endParaRPr>
        </a:p>
        <a:p>
          <a:pPr algn="l">
            <a:lnSpc>
              <a:spcPct val="70000"/>
            </a:lnSpc>
            <a:spcAft>
              <a:spcPts val="0"/>
            </a:spcAft>
          </a:pPr>
          <a:r>
            <a:rPr lang="en-US" altLang="zh-TW" sz="1800" b="0" dirty="0">
              <a:latin typeface="標楷體" panose="03000509000000000000" pitchFamily="65" charset="-120"/>
              <a:ea typeface="標楷體" panose="03000509000000000000" pitchFamily="65" charset="-120"/>
            </a:rPr>
            <a:t>•</a:t>
          </a:r>
          <a:r>
            <a:rPr lang="zh-TW" altLang="en-US" sz="1800" dirty="0">
              <a:latin typeface="+mn-ea"/>
              <a:ea typeface="+mn-ea"/>
            </a:rPr>
            <a:t>營造高專業化而低科層化的組織環境。</a:t>
          </a:r>
          <a:endParaRPr lang="en-US" altLang="zh-TW" sz="1800" dirty="0">
            <a:latin typeface="+mn-ea"/>
            <a:ea typeface="+mn-ea"/>
          </a:endParaRPr>
        </a:p>
        <a:p>
          <a:pPr algn="l">
            <a:lnSpc>
              <a:spcPct val="70000"/>
            </a:lnSpc>
            <a:spcAft>
              <a:spcPts val="0"/>
            </a:spcAft>
          </a:pPr>
          <a:r>
            <a:rPr lang="en-US" altLang="zh-TW" sz="1800" b="0" dirty="0">
              <a:latin typeface="標楷體" panose="03000509000000000000" pitchFamily="65" charset="-120"/>
              <a:ea typeface="標楷體" panose="03000509000000000000" pitchFamily="65" charset="-120"/>
            </a:rPr>
            <a:t>•</a:t>
          </a:r>
          <a:r>
            <a:rPr lang="zh-TW" altLang="en-US" sz="1800" dirty="0">
              <a:latin typeface="+mn-ea"/>
              <a:ea typeface="+mn-ea"/>
            </a:rPr>
            <a:t>轉型課程領導，培養領導人。</a:t>
          </a:r>
          <a:endParaRPr lang="en-US" altLang="zh-TW" sz="1800" dirty="0">
            <a:latin typeface="+mn-ea"/>
            <a:ea typeface="+mn-ea"/>
          </a:endParaRPr>
        </a:p>
        <a:p>
          <a:pPr algn="l">
            <a:lnSpc>
              <a:spcPct val="70000"/>
            </a:lnSpc>
            <a:spcAft>
              <a:spcPts val="0"/>
            </a:spcAft>
          </a:pPr>
          <a:r>
            <a:rPr lang="en-US" altLang="zh-TW" sz="1800" b="0" dirty="0">
              <a:latin typeface="標楷體" panose="03000509000000000000" pitchFamily="65" charset="-120"/>
              <a:ea typeface="標楷體" panose="03000509000000000000" pitchFamily="65" charset="-120"/>
            </a:rPr>
            <a:t>•</a:t>
          </a:r>
          <a:r>
            <a:rPr lang="zh-TW" altLang="en-US" sz="1800" dirty="0">
              <a:latin typeface="+mn-ea"/>
              <a:ea typeface="+mn-ea"/>
            </a:rPr>
            <a:t>提供社群召集人增能與行政支持體系。</a:t>
          </a:r>
        </a:p>
      </dgm:t>
    </dgm:pt>
    <dgm:pt modelId="{86E38CB1-CFCF-4825-AD68-06F24BAF3597}" type="parTrans" cxnId="{7A0886B1-CFED-414E-B4FC-15EAC5459ABD}">
      <dgm:prSet/>
      <dgm:spPr/>
      <dgm:t>
        <a:bodyPr/>
        <a:lstStyle/>
        <a:p>
          <a:endParaRPr lang="zh-TW" altLang="en-US"/>
        </a:p>
      </dgm:t>
    </dgm:pt>
    <dgm:pt modelId="{627D2FCD-92C2-483C-92B8-072F4A7574F4}" type="sibTrans" cxnId="{7A0886B1-CFED-414E-B4FC-15EAC5459ABD}">
      <dgm:prSet/>
      <dgm:spPr/>
      <dgm:t>
        <a:bodyPr/>
        <a:lstStyle/>
        <a:p>
          <a:endParaRPr lang="zh-TW" altLang="en-US"/>
        </a:p>
      </dgm:t>
    </dgm:pt>
    <dgm:pt modelId="{E2461514-0076-4B35-8AA1-CC99B3CD7F53}">
      <dgm:prSet custT="1"/>
      <dgm:spPr>
        <a:gradFill rotWithShape="0">
          <a:gsLst>
            <a:gs pos="0">
              <a:srgbClr val="FFC800"/>
            </a:gs>
            <a:gs pos="50000">
              <a:srgbClr val="FFDF57"/>
            </a:gs>
            <a:gs pos="100000">
              <a:srgbClr val="FFEFB3"/>
            </a:gs>
          </a:gsLst>
          <a:lin ang="5400000" scaled="0"/>
        </a:gradFill>
      </dgm:spPr>
      <dgm:t>
        <a:bodyPr/>
        <a:lstStyle/>
        <a:p>
          <a:pPr marL="324000" indent="-324000" algn="l">
            <a:lnSpc>
              <a:spcPct val="80000"/>
            </a:lnSpc>
            <a:spcAft>
              <a:spcPts val="0"/>
            </a:spcAft>
          </a:pPr>
          <a:r>
            <a:rPr lang="en-US" altLang="zh-TW" sz="2000" b="0" dirty="0">
              <a:latin typeface="標楷體" panose="03000509000000000000" pitchFamily="65" charset="-120"/>
              <a:ea typeface="標楷體" panose="03000509000000000000" pitchFamily="65" charset="-120"/>
            </a:rPr>
            <a:t>•</a:t>
          </a:r>
          <a:r>
            <a:rPr lang="zh-TW" altLang="en-US" sz="2200" dirty="0">
              <a:latin typeface="+mn-ea"/>
              <a:ea typeface="+mn-ea"/>
            </a:rPr>
            <a:t>行政協助課務安排、簡化會議、整合研習進修。</a:t>
          </a:r>
          <a:endParaRPr lang="en-US" altLang="zh-TW" sz="2200" dirty="0">
            <a:latin typeface="+mn-ea"/>
            <a:ea typeface="+mn-ea"/>
          </a:endParaRPr>
        </a:p>
        <a:p>
          <a:pPr marL="324000" indent="-324000" algn="l">
            <a:lnSpc>
              <a:spcPct val="80000"/>
            </a:lnSpc>
            <a:spcAft>
              <a:spcPts val="0"/>
            </a:spcAft>
          </a:pPr>
          <a:r>
            <a:rPr lang="en-US" altLang="zh-TW" sz="2200" b="0" dirty="0">
              <a:latin typeface="標楷體" panose="03000509000000000000" pitchFamily="65" charset="-120"/>
              <a:ea typeface="標楷體" panose="03000509000000000000" pitchFamily="65" charset="-120"/>
            </a:rPr>
            <a:t>•</a:t>
          </a:r>
          <a:r>
            <a:rPr lang="zh-TW" altLang="en-US" sz="2200" dirty="0">
              <a:latin typeface="+mn-ea"/>
              <a:ea typeface="+mn-ea"/>
            </a:rPr>
            <a:t>運用課餘時間、網路對話探討。</a:t>
          </a:r>
        </a:p>
      </dgm:t>
    </dgm:pt>
    <dgm:pt modelId="{A491664D-38D5-42F8-A75F-C59EAFCE2C91}" type="parTrans" cxnId="{BC6AD9DB-D7FF-469D-8CC6-E3887FF664F0}">
      <dgm:prSet/>
      <dgm:spPr/>
      <dgm:t>
        <a:bodyPr/>
        <a:lstStyle/>
        <a:p>
          <a:endParaRPr lang="zh-TW" altLang="en-US"/>
        </a:p>
      </dgm:t>
    </dgm:pt>
    <dgm:pt modelId="{93033011-6F77-4374-B49F-614E2BEDD897}" type="sibTrans" cxnId="{BC6AD9DB-D7FF-469D-8CC6-E3887FF664F0}">
      <dgm:prSet/>
      <dgm:spPr/>
      <dgm:t>
        <a:bodyPr/>
        <a:lstStyle/>
        <a:p>
          <a:endParaRPr lang="zh-TW" altLang="en-US"/>
        </a:p>
      </dgm:t>
    </dgm:pt>
    <dgm:pt modelId="{571D9208-B81D-48E1-82C5-DF2A87D07AFC}">
      <dgm:prSet custT="1"/>
      <dgm:spPr>
        <a:gradFill rotWithShape="0">
          <a:gsLst>
            <a:gs pos="0">
              <a:srgbClr val="FF6600"/>
            </a:gs>
            <a:gs pos="50000">
              <a:srgbClr val="FF6600"/>
            </a:gs>
            <a:gs pos="100000">
              <a:srgbClr val="FFCDBD"/>
            </a:gs>
          </a:gsLst>
          <a:lin ang="5400000" scaled="0"/>
        </a:gradFill>
      </dgm:spPr>
      <dgm:t>
        <a:bodyPr/>
        <a:lstStyle/>
        <a:p>
          <a:pPr algn="l"/>
          <a:r>
            <a:rPr lang="en-US" altLang="zh-TW" sz="2200" b="0" dirty="0">
              <a:latin typeface="標楷體" panose="03000509000000000000" pitchFamily="65" charset="-120"/>
              <a:ea typeface="標楷體" panose="03000509000000000000" pitchFamily="65" charset="-120"/>
            </a:rPr>
            <a:t>•</a:t>
          </a:r>
          <a:r>
            <a:rPr lang="zh-TW" altLang="en-US" sz="2200" dirty="0">
              <a:latin typeface="+mn-ea"/>
              <a:ea typeface="+mn-ea"/>
            </a:rPr>
            <a:t>盤整教師專業成長相關增能計畫。</a:t>
          </a:r>
        </a:p>
      </dgm:t>
    </dgm:pt>
    <dgm:pt modelId="{B9258BB2-710A-4119-84AA-067197D4510E}" type="parTrans" cxnId="{F23AE06D-CDEB-4E31-8DF8-20367088DFCB}">
      <dgm:prSet/>
      <dgm:spPr/>
      <dgm:t>
        <a:bodyPr/>
        <a:lstStyle/>
        <a:p>
          <a:endParaRPr lang="zh-TW" altLang="en-US"/>
        </a:p>
      </dgm:t>
    </dgm:pt>
    <dgm:pt modelId="{3F7C22D9-1A37-4458-ADBD-65CCC626E8D6}" type="sibTrans" cxnId="{F23AE06D-CDEB-4E31-8DF8-20367088DFCB}">
      <dgm:prSet/>
      <dgm:spPr/>
      <dgm:t>
        <a:bodyPr/>
        <a:lstStyle/>
        <a:p>
          <a:endParaRPr lang="zh-TW" altLang="en-US"/>
        </a:p>
      </dgm:t>
    </dgm:pt>
    <dgm:pt modelId="{A817857A-9065-40C7-A13F-83368E737F3F}" type="pres">
      <dgm:prSet presAssocID="{E1A86A43-6E0B-4147-BAD4-EF604763A1A8}" presName="diagram" presStyleCnt="0">
        <dgm:presLayoutVars>
          <dgm:chPref val="1"/>
          <dgm:dir/>
          <dgm:animOne val="branch"/>
          <dgm:animLvl val="lvl"/>
          <dgm:resizeHandles/>
        </dgm:presLayoutVars>
      </dgm:prSet>
      <dgm:spPr/>
      <dgm:t>
        <a:bodyPr/>
        <a:lstStyle/>
        <a:p>
          <a:endParaRPr lang="zh-TW" altLang="en-US"/>
        </a:p>
      </dgm:t>
    </dgm:pt>
    <dgm:pt modelId="{6A1EE008-1E42-4C7F-A664-C6D893F002A3}" type="pres">
      <dgm:prSet presAssocID="{BC95A376-EA76-49BB-B67D-3086BFE1CD11}" presName="root" presStyleCnt="0"/>
      <dgm:spPr/>
    </dgm:pt>
    <dgm:pt modelId="{E35018C1-3A09-46D8-8544-B41B75867B5A}" type="pres">
      <dgm:prSet presAssocID="{BC95A376-EA76-49BB-B67D-3086BFE1CD11}" presName="rootComposite" presStyleCnt="0"/>
      <dgm:spPr/>
    </dgm:pt>
    <dgm:pt modelId="{8120569D-1EC6-463D-8EFE-9C1C4D43525F}" type="pres">
      <dgm:prSet presAssocID="{BC95A376-EA76-49BB-B67D-3086BFE1CD11}" presName="rootText" presStyleLbl="node1" presStyleIdx="0" presStyleCnt="2" custScaleX="185354" custScaleY="104954" custLinFactX="-22203" custLinFactNeighborX="-100000" custLinFactNeighborY="-1175"/>
      <dgm:spPr/>
      <dgm:t>
        <a:bodyPr/>
        <a:lstStyle/>
        <a:p>
          <a:endParaRPr lang="zh-TW" altLang="en-US"/>
        </a:p>
      </dgm:t>
    </dgm:pt>
    <dgm:pt modelId="{69EE1711-74DE-4257-BBF9-B54CD270AAFB}" type="pres">
      <dgm:prSet presAssocID="{BC95A376-EA76-49BB-B67D-3086BFE1CD11}" presName="rootConnector" presStyleLbl="node1" presStyleIdx="0" presStyleCnt="2"/>
      <dgm:spPr/>
      <dgm:t>
        <a:bodyPr/>
        <a:lstStyle/>
        <a:p>
          <a:endParaRPr lang="zh-TW" altLang="en-US"/>
        </a:p>
      </dgm:t>
    </dgm:pt>
    <dgm:pt modelId="{7A64D852-98A8-461B-8F3E-77BE3CC01382}" type="pres">
      <dgm:prSet presAssocID="{BC95A376-EA76-49BB-B67D-3086BFE1CD11}" presName="childShape" presStyleCnt="0"/>
      <dgm:spPr/>
    </dgm:pt>
    <dgm:pt modelId="{847FDE64-90F2-4589-9C1A-9FF63B5AA804}" type="pres">
      <dgm:prSet presAssocID="{BADEDE23-CDFE-4DCF-9F80-B8082519B1C5}" presName="Name13" presStyleLbl="parChTrans1D2" presStyleIdx="0" presStyleCnt="10"/>
      <dgm:spPr/>
      <dgm:t>
        <a:bodyPr/>
        <a:lstStyle/>
        <a:p>
          <a:endParaRPr lang="zh-TW" altLang="en-US"/>
        </a:p>
      </dgm:t>
    </dgm:pt>
    <dgm:pt modelId="{000565AD-5CF1-4660-9895-8D2281AD653A}" type="pres">
      <dgm:prSet presAssocID="{18AB6088-4134-40D6-97F3-F6FE2508C3C9}" presName="childText" presStyleLbl="bgAcc1" presStyleIdx="0" presStyleCnt="10" custScaleX="209511" custLinFactNeighborX="-15085" custLinFactNeighborY="1222">
        <dgm:presLayoutVars>
          <dgm:bulletEnabled val="1"/>
        </dgm:presLayoutVars>
      </dgm:prSet>
      <dgm:spPr/>
      <dgm:t>
        <a:bodyPr/>
        <a:lstStyle/>
        <a:p>
          <a:endParaRPr lang="zh-TW" altLang="en-US"/>
        </a:p>
      </dgm:t>
    </dgm:pt>
    <dgm:pt modelId="{25495917-9208-4557-AC84-7049432240E5}" type="pres">
      <dgm:prSet presAssocID="{C69A415C-5D5C-4C32-8A8F-E3042FD41164}" presName="Name13" presStyleLbl="parChTrans1D2" presStyleIdx="1" presStyleCnt="10"/>
      <dgm:spPr/>
      <dgm:t>
        <a:bodyPr/>
        <a:lstStyle/>
        <a:p>
          <a:endParaRPr lang="zh-TW" altLang="en-US"/>
        </a:p>
      </dgm:t>
    </dgm:pt>
    <dgm:pt modelId="{69FB1585-ACEA-4579-A224-65799855DFD8}" type="pres">
      <dgm:prSet presAssocID="{8C7EB5D9-6A78-4F9E-9D6C-DD540AC01A76}" presName="childText" presStyleLbl="bgAcc1" presStyleIdx="1" presStyleCnt="10" custScaleX="209511" custScaleY="121228" custLinFactNeighborX="-13502" custLinFactNeighborY="1640">
        <dgm:presLayoutVars>
          <dgm:bulletEnabled val="1"/>
        </dgm:presLayoutVars>
      </dgm:prSet>
      <dgm:spPr/>
      <dgm:t>
        <a:bodyPr/>
        <a:lstStyle/>
        <a:p>
          <a:endParaRPr lang="zh-TW" altLang="en-US"/>
        </a:p>
      </dgm:t>
    </dgm:pt>
    <dgm:pt modelId="{C5389D03-32E0-4D83-9D50-E8D4FD1A1C7D}" type="pres">
      <dgm:prSet presAssocID="{DCCA1EE3-256A-43A0-BBD0-9596766580DA}" presName="Name13" presStyleLbl="parChTrans1D2" presStyleIdx="2" presStyleCnt="10"/>
      <dgm:spPr/>
      <dgm:t>
        <a:bodyPr/>
        <a:lstStyle/>
        <a:p>
          <a:endParaRPr lang="zh-TW" altLang="en-US"/>
        </a:p>
      </dgm:t>
    </dgm:pt>
    <dgm:pt modelId="{8431B6AB-C2B6-4EDA-9B34-F415E32E3F51}" type="pres">
      <dgm:prSet presAssocID="{03287A68-0F09-433D-BC08-0FE9F57C7E57}" presName="childText" presStyleLbl="bgAcc1" presStyleIdx="2" presStyleCnt="10" custScaleX="209511" custScaleY="134407" custLinFactNeighborX="-14242" custLinFactNeighborY="3595">
        <dgm:presLayoutVars>
          <dgm:bulletEnabled val="1"/>
        </dgm:presLayoutVars>
      </dgm:prSet>
      <dgm:spPr/>
      <dgm:t>
        <a:bodyPr/>
        <a:lstStyle/>
        <a:p>
          <a:endParaRPr lang="zh-TW" altLang="en-US"/>
        </a:p>
      </dgm:t>
    </dgm:pt>
    <dgm:pt modelId="{E1C03D96-433A-426A-81B3-B6904563E496}" type="pres">
      <dgm:prSet presAssocID="{A7DA1F75-39DB-445C-9E19-2B2EE699C656}" presName="Name13" presStyleLbl="parChTrans1D2" presStyleIdx="3" presStyleCnt="10"/>
      <dgm:spPr/>
      <dgm:t>
        <a:bodyPr/>
        <a:lstStyle/>
        <a:p>
          <a:endParaRPr lang="zh-TW" altLang="en-US"/>
        </a:p>
      </dgm:t>
    </dgm:pt>
    <dgm:pt modelId="{10972DC5-AC0C-4463-B95E-889A2807ACA6}" type="pres">
      <dgm:prSet presAssocID="{7556087A-5DA1-4E80-864E-587AC70BED0B}" presName="childText" presStyleLbl="bgAcc1" presStyleIdx="3" presStyleCnt="10" custScaleX="209511" custLinFactNeighborX="-14242" custLinFactNeighborY="7983">
        <dgm:presLayoutVars>
          <dgm:bulletEnabled val="1"/>
        </dgm:presLayoutVars>
      </dgm:prSet>
      <dgm:spPr/>
      <dgm:t>
        <a:bodyPr/>
        <a:lstStyle/>
        <a:p>
          <a:endParaRPr lang="zh-TW" altLang="en-US"/>
        </a:p>
      </dgm:t>
    </dgm:pt>
    <dgm:pt modelId="{B843807A-83A5-497D-8F85-B633BF38A338}" type="pres">
      <dgm:prSet presAssocID="{D5DC1671-1E75-4212-A25E-D9D4D4760CCB}" presName="Name13" presStyleLbl="parChTrans1D2" presStyleIdx="4" presStyleCnt="10"/>
      <dgm:spPr/>
      <dgm:t>
        <a:bodyPr/>
        <a:lstStyle/>
        <a:p>
          <a:endParaRPr lang="zh-TW" altLang="en-US"/>
        </a:p>
      </dgm:t>
    </dgm:pt>
    <dgm:pt modelId="{B134BE61-EE1F-4565-A790-6775307D45C1}" type="pres">
      <dgm:prSet presAssocID="{BDA186C6-708D-4091-81C8-BAA60C89049B}" presName="childText" presStyleLbl="bgAcc1" presStyleIdx="4" presStyleCnt="10" custScaleX="209511" custLinFactNeighborX="-14264" custLinFactNeighborY="14629">
        <dgm:presLayoutVars>
          <dgm:bulletEnabled val="1"/>
        </dgm:presLayoutVars>
      </dgm:prSet>
      <dgm:spPr/>
      <dgm:t>
        <a:bodyPr/>
        <a:lstStyle/>
        <a:p>
          <a:endParaRPr lang="zh-TW" altLang="en-US"/>
        </a:p>
      </dgm:t>
    </dgm:pt>
    <dgm:pt modelId="{49196B93-3CEA-4451-9556-393359686F79}" type="pres">
      <dgm:prSet presAssocID="{0123F8BF-B23A-464D-8710-88C0C26018C9}" presName="root" presStyleCnt="0"/>
      <dgm:spPr/>
    </dgm:pt>
    <dgm:pt modelId="{AC4EEDD9-52A0-444A-B232-919F7F66AD48}" type="pres">
      <dgm:prSet presAssocID="{0123F8BF-B23A-464D-8710-88C0C26018C9}" presName="rootComposite" presStyleCnt="0"/>
      <dgm:spPr/>
    </dgm:pt>
    <dgm:pt modelId="{14795D36-8B5C-4387-BB0D-2CB277B991F5}" type="pres">
      <dgm:prSet presAssocID="{0123F8BF-B23A-464D-8710-88C0C26018C9}" presName="rootText" presStyleLbl="node1" presStyleIdx="1" presStyleCnt="2" custScaleX="185783" custScaleY="104776"/>
      <dgm:spPr/>
      <dgm:t>
        <a:bodyPr/>
        <a:lstStyle/>
        <a:p>
          <a:endParaRPr lang="zh-TW" altLang="en-US"/>
        </a:p>
      </dgm:t>
    </dgm:pt>
    <dgm:pt modelId="{96D9CEBB-6789-4F3C-8A67-1C60FF54D3AC}" type="pres">
      <dgm:prSet presAssocID="{0123F8BF-B23A-464D-8710-88C0C26018C9}" presName="rootConnector" presStyleLbl="node1" presStyleIdx="1" presStyleCnt="2"/>
      <dgm:spPr/>
      <dgm:t>
        <a:bodyPr/>
        <a:lstStyle/>
        <a:p>
          <a:endParaRPr lang="zh-TW" altLang="en-US"/>
        </a:p>
      </dgm:t>
    </dgm:pt>
    <dgm:pt modelId="{F7D6D44A-47D1-4300-921C-C89D19A799CC}" type="pres">
      <dgm:prSet presAssocID="{0123F8BF-B23A-464D-8710-88C0C26018C9}" presName="childShape" presStyleCnt="0"/>
      <dgm:spPr/>
    </dgm:pt>
    <dgm:pt modelId="{F0CA7A7D-7AD9-4912-94D8-5B8C766A5074}" type="pres">
      <dgm:prSet presAssocID="{DE888D8F-E1CB-49A0-A933-F3DE6593AF7F}" presName="Name13" presStyleLbl="parChTrans1D2" presStyleIdx="5" presStyleCnt="10"/>
      <dgm:spPr/>
      <dgm:t>
        <a:bodyPr/>
        <a:lstStyle/>
        <a:p>
          <a:endParaRPr lang="zh-TW" altLang="en-US"/>
        </a:p>
      </dgm:t>
    </dgm:pt>
    <dgm:pt modelId="{A8DF12C4-4CD4-4D25-A33A-5268D73BEEA6}" type="pres">
      <dgm:prSet presAssocID="{0073398A-649A-4FB3-AA0C-E2F1DADD1E83}" presName="childText" presStyleLbl="bgAcc1" presStyleIdx="5" presStyleCnt="10" custScaleX="598120" custScaleY="130421">
        <dgm:presLayoutVars>
          <dgm:bulletEnabled val="1"/>
        </dgm:presLayoutVars>
      </dgm:prSet>
      <dgm:spPr/>
      <dgm:t>
        <a:bodyPr/>
        <a:lstStyle/>
        <a:p>
          <a:endParaRPr lang="zh-TW" altLang="en-US"/>
        </a:p>
      </dgm:t>
    </dgm:pt>
    <dgm:pt modelId="{FB331547-0B8B-47A8-9006-1B2870E49359}" type="pres">
      <dgm:prSet presAssocID="{4EF7EB72-664E-47E7-8635-35E6440A5459}" presName="Name13" presStyleLbl="parChTrans1D2" presStyleIdx="6" presStyleCnt="10"/>
      <dgm:spPr/>
      <dgm:t>
        <a:bodyPr/>
        <a:lstStyle/>
        <a:p>
          <a:endParaRPr lang="zh-TW" altLang="en-US"/>
        </a:p>
      </dgm:t>
    </dgm:pt>
    <dgm:pt modelId="{CDFA63EC-E9EB-48A5-A93F-82BCC041B6B2}" type="pres">
      <dgm:prSet presAssocID="{72A13481-5617-45DD-9217-D8A047E97865}" presName="childText" presStyleLbl="bgAcc1" presStyleIdx="6" presStyleCnt="10" custScaleX="594480" custScaleY="111122" custLinFactNeighborX="791" custLinFactNeighborY="-12664">
        <dgm:presLayoutVars>
          <dgm:bulletEnabled val="1"/>
        </dgm:presLayoutVars>
      </dgm:prSet>
      <dgm:spPr/>
      <dgm:t>
        <a:bodyPr/>
        <a:lstStyle/>
        <a:p>
          <a:endParaRPr lang="zh-TW" altLang="en-US"/>
        </a:p>
      </dgm:t>
    </dgm:pt>
    <dgm:pt modelId="{6A12E2FB-DF87-4ADF-8133-315AC24C7E1B}" type="pres">
      <dgm:prSet presAssocID="{86E38CB1-CFCF-4825-AD68-06F24BAF3597}" presName="Name13" presStyleLbl="parChTrans1D2" presStyleIdx="7" presStyleCnt="10"/>
      <dgm:spPr/>
      <dgm:t>
        <a:bodyPr/>
        <a:lstStyle/>
        <a:p>
          <a:endParaRPr lang="zh-TW" altLang="en-US"/>
        </a:p>
      </dgm:t>
    </dgm:pt>
    <dgm:pt modelId="{A74CD1DF-E248-4DD6-BFEB-11D6ACB53FDC}" type="pres">
      <dgm:prSet presAssocID="{06525330-0815-4D74-A4AB-21DA7B4CC839}" presName="childText" presStyleLbl="bgAcc1" presStyleIdx="7" presStyleCnt="10" custScaleX="592235" custScaleY="172472" custLinFactNeighborY="-21007">
        <dgm:presLayoutVars>
          <dgm:bulletEnabled val="1"/>
        </dgm:presLayoutVars>
      </dgm:prSet>
      <dgm:spPr/>
      <dgm:t>
        <a:bodyPr/>
        <a:lstStyle/>
        <a:p>
          <a:endParaRPr lang="zh-TW" altLang="en-US"/>
        </a:p>
      </dgm:t>
    </dgm:pt>
    <dgm:pt modelId="{47C5D709-A749-4D13-BDAD-2737DDFDDD3E}" type="pres">
      <dgm:prSet presAssocID="{A491664D-38D5-42F8-A75F-C59EAFCE2C91}" presName="Name13" presStyleLbl="parChTrans1D2" presStyleIdx="8" presStyleCnt="10"/>
      <dgm:spPr/>
      <dgm:t>
        <a:bodyPr/>
        <a:lstStyle/>
        <a:p>
          <a:endParaRPr lang="zh-TW" altLang="en-US"/>
        </a:p>
      </dgm:t>
    </dgm:pt>
    <dgm:pt modelId="{76C3B769-37B3-4E5E-84D3-022727AF068E}" type="pres">
      <dgm:prSet presAssocID="{E2461514-0076-4B35-8AA1-CC99B3CD7F53}" presName="childText" presStyleLbl="bgAcc1" presStyleIdx="8" presStyleCnt="10" custScaleX="595939" custScaleY="137727" custLinFactNeighborX="-821" custLinFactNeighborY="-31510">
        <dgm:presLayoutVars>
          <dgm:bulletEnabled val="1"/>
        </dgm:presLayoutVars>
      </dgm:prSet>
      <dgm:spPr/>
      <dgm:t>
        <a:bodyPr/>
        <a:lstStyle/>
        <a:p>
          <a:endParaRPr lang="zh-TW" altLang="en-US"/>
        </a:p>
      </dgm:t>
    </dgm:pt>
    <dgm:pt modelId="{E06C0425-9F95-4157-8B63-5F962740AE52}" type="pres">
      <dgm:prSet presAssocID="{B9258BB2-710A-4119-84AA-067197D4510E}" presName="Name13" presStyleLbl="parChTrans1D2" presStyleIdx="9" presStyleCnt="10"/>
      <dgm:spPr/>
      <dgm:t>
        <a:bodyPr/>
        <a:lstStyle/>
        <a:p>
          <a:endParaRPr lang="zh-TW" altLang="en-US"/>
        </a:p>
      </dgm:t>
    </dgm:pt>
    <dgm:pt modelId="{1A3DF737-FD19-4848-AB74-47585A7D90C1}" type="pres">
      <dgm:prSet presAssocID="{571D9208-B81D-48E1-82C5-DF2A87D07AFC}" presName="childText" presStyleLbl="bgAcc1" presStyleIdx="9" presStyleCnt="10" custScaleX="593853" custLinFactNeighborX="-1686" custLinFactNeighborY="-33723">
        <dgm:presLayoutVars>
          <dgm:bulletEnabled val="1"/>
        </dgm:presLayoutVars>
      </dgm:prSet>
      <dgm:spPr/>
      <dgm:t>
        <a:bodyPr/>
        <a:lstStyle/>
        <a:p>
          <a:endParaRPr lang="zh-TW" altLang="en-US"/>
        </a:p>
      </dgm:t>
    </dgm:pt>
  </dgm:ptLst>
  <dgm:cxnLst>
    <dgm:cxn modelId="{66268450-8DC7-41DC-8DBD-E4337B7D7256}" type="presOf" srcId="{BDA186C6-708D-4091-81C8-BAA60C89049B}" destId="{B134BE61-EE1F-4565-A790-6775307D45C1}" srcOrd="0" destOrd="0" presId="urn:microsoft.com/office/officeart/2005/8/layout/hierarchy3"/>
    <dgm:cxn modelId="{B4F7D5FA-6EEE-419E-8906-03744F8C78DE}" srcId="{E1A86A43-6E0B-4147-BAD4-EF604763A1A8}" destId="{BC95A376-EA76-49BB-B67D-3086BFE1CD11}" srcOrd="0" destOrd="0" parTransId="{ACBAF57C-E55E-4BD9-AB67-6AC56DAACD85}" sibTransId="{8EAF7FE9-BFEA-48F5-B07D-F67B70BB01AB}"/>
    <dgm:cxn modelId="{26A932B7-B1C2-4849-A2EE-4833BB22CFA6}" type="presOf" srcId="{DCCA1EE3-256A-43A0-BBD0-9596766580DA}" destId="{C5389D03-32E0-4D83-9D50-E8D4FD1A1C7D}" srcOrd="0" destOrd="0" presId="urn:microsoft.com/office/officeart/2005/8/layout/hierarchy3"/>
    <dgm:cxn modelId="{F4D7B7CB-F0DD-4CA3-B22F-0C0F28B142FB}" type="presOf" srcId="{03287A68-0F09-433D-BC08-0FE9F57C7E57}" destId="{8431B6AB-C2B6-4EDA-9B34-F415E32E3F51}" srcOrd="0" destOrd="0" presId="urn:microsoft.com/office/officeart/2005/8/layout/hierarchy3"/>
    <dgm:cxn modelId="{D7D766BE-4080-4410-B3AD-96311450A462}" srcId="{BC95A376-EA76-49BB-B67D-3086BFE1CD11}" destId="{18AB6088-4134-40D6-97F3-F6FE2508C3C9}" srcOrd="0" destOrd="0" parTransId="{BADEDE23-CDFE-4DCF-9F80-B8082519B1C5}" sibTransId="{3DFB29C7-E992-4263-9D20-E98893502D16}"/>
    <dgm:cxn modelId="{B4EAF422-6E95-4970-AA66-14EEBD4A97EE}" type="presOf" srcId="{06525330-0815-4D74-A4AB-21DA7B4CC839}" destId="{A74CD1DF-E248-4DD6-BFEB-11D6ACB53FDC}" srcOrd="0" destOrd="0" presId="urn:microsoft.com/office/officeart/2005/8/layout/hierarchy3"/>
    <dgm:cxn modelId="{9C546591-B11D-4BA1-9EC9-11C866D2A2D8}" type="presOf" srcId="{86E38CB1-CFCF-4825-AD68-06F24BAF3597}" destId="{6A12E2FB-DF87-4ADF-8133-315AC24C7E1B}" srcOrd="0" destOrd="0" presId="urn:microsoft.com/office/officeart/2005/8/layout/hierarchy3"/>
    <dgm:cxn modelId="{2BA93967-0D2B-4FB7-9FBF-40A4125BF322}" srcId="{0123F8BF-B23A-464D-8710-88C0C26018C9}" destId="{0073398A-649A-4FB3-AA0C-E2F1DADD1E83}" srcOrd="0" destOrd="0" parTransId="{DE888D8F-E1CB-49A0-A933-F3DE6593AF7F}" sibTransId="{B01915EC-25ED-48AF-A017-265AE52040F5}"/>
    <dgm:cxn modelId="{60BF6E98-9CC9-47DB-9435-7C6646B197A6}" srcId="{BC95A376-EA76-49BB-B67D-3086BFE1CD11}" destId="{8C7EB5D9-6A78-4F9E-9D6C-DD540AC01A76}" srcOrd="1" destOrd="0" parTransId="{C69A415C-5D5C-4C32-8A8F-E3042FD41164}" sibTransId="{6263230A-4D75-487A-B1FE-884E8043A745}"/>
    <dgm:cxn modelId="{9265E284-C8BD-4E70-A81E-6366CCE6AE10}" srcId="{BC95A376-EA76-49BB-B67D-3086BFE1CD11}" destId="{BDA186C6-708D-4091-81C8-BAA60C89049B}" srcOrd="4" destOrd="0" parTransId="{D5DC1671-1E75-4212-A25E-D9D4D4760CCB}" sibTransId="{9AC0C867-D41F-4236-958C-426903D741CF}"/>
    <dgm:cxn modelId="{12F6DA9C-84AE-4C2D-8ED0-8651DB9CE65B}" type="presOf" srcId="{4EF7EB72-664E-47E7-8635-35E6440A5459}" destId="{FB331547-0B8B-47A8-9006-1B2870E49359}" srcOrd="0" destOrd="0" presId="urn:microsoft.com/office/officeart/2005/8/layout/hierarchy3"/>
    <dgm:cxn modelId="{A605C09E-37C0-4EF7-9247-BAC4FB1DB45E}" type="presOf" srcId="{7556087A-5DA1-4E80-864E-587AC70BED0B}" destId="{10972DC5-AC0C-4463-B95E-889A2807ACA6}" srcOrd="0" destOrd="0" presId="urn:microsoft.com/office/officeart/2005/8/layout/hierarchy3"/>
    <dgm:cxn modelId="{F23AE06D-CDEB-4E31-8DF8-20367088DFCB}" srcId="{0123F8BF-B23A-464D-8710-88C0C26018C9}" destId="{571D9208-B81D-48E1-82C5-DF2A87D07AFC}" srcOrd="4" destOrd="0" parTransId="{B9258BB2-710A-4119-84AA-067197D4510E}" sibTransId="{3F7C22D9-1A37-4458-ADBD-65CCC626E8D6}"/>
    <dgm:cxn modelId="{5432842F-FDE5-4616-B2D8-74D4D2312764}" type="presOf" srcId="{0123F8BF-B23A-464D-8710-88C0C26018C9}" destId="{96D9CEBB-6789-4F3C-8A67-1C60FF54D3AC}" srcOrd="1" destOrd="0" presId="urn:microsoft.com/office/officeart/2005/8/layout/hierarchy3"/>
    <dgm:cxn modelId="{C9EE72DA-1207-4804-A14B-F6E15DF96C89}" type="presOf" srcId="{DE888D8F-E1CB-49A0-A933-F3DE6593AF7F}" destId="{F0CA7A7D-7AD9-4912-94D8-5B8C766A5074}" srcOrd="0" destOrd="0" presId="urn:microsoft.com/office/officeart/2005/8/layout/hierarchy3"/>
    <dgm:cxn modelId="{4C2CF6F5-B675-40AC-9320-398BEEBA85CA}" type="presOf" srcId="{BC95A376-EA76-49BB-B67D-3086BFE1CD11}" destId="{69EE1711-74DE-4257-BBF9-B54CD270AAFB}" srcOrd="1" destOrd="0" presId="urn:microsoft.com/office/officeart/2005/8/layout/hierarchy3"/>
    <dgm:cxn modelId="{896CBBBC-63CA-4424-828A-BA3063B4C2E6}" srcId="{BC95A376-EA76-49BB-B67D-3086BFE1CD11}" destId="{03287A68-0F09-433D-BC08-0FE9F57C7E57}" srcOrd="2" destOrd="0" parTransId="{DCCA1EE3-256A-43A0-BBD0-9596766580DA}" sibTransId="{E7123531-D10E-4E5B-B555-72194D1E0012}"/>
    <dgm:cxn modelId="{ECA7DA70-E299-422E-8C13-8CBC9E92224C}" type="presOf" srcId="{A7DA1F75-39DB-445C-9E19-2B2EE699C656}" destId="{E1C03D96-433A-426A-81B3-B6904563E496}" srcOrd="0" destOrd="0" presId="urn:microsoft.com/office/officeart/2005/8/layout/hierarchy3"/>
    <dgm:cxn modelId="{44BA4FE6-A952-4DB3-A18A-580FE9277D48}" type="presOf" srcId="{C69A415C-5D5C-4C32-8A8F-E3042FD41164}" destId="{25495917-9208-4557-AC84-7049432240E5}" srcOrd="0" destOrd="0" presId="urn:microsoft.com/office/officeart/2005/8/layout/hierarchy3"/>
    <dgm:cxn modelId="{BC6AD9DB-D7FF-469D-8CC6-E3887FF664F0}" srcId="{0123F8BF-B23A-464D-8710-88C0C26018C9}" destId="{E2461514-0076-4B35-8AA1-CC99B3CD7F53}" srcOrd="3" destOrd="0" parTransId="{A491664D-38D5-42F8-A75F-C59EAFCE2C91}" sibTransId="{93033011-6F77-4374-B49F-614E2BEDD897}"/>
    <dgm:cxn modelId="{8508ED95-BF66-4E06-9CA1-CAF55A8BD463}" type="presOf" srcId="{18AB6088-4134-40D6-97F3-F6FE2508C3C9}" destId="{000565AD-5CF1-4660-9895-8D2281AD653A}" srcOrd="0" destOrd="0" presId="urn:microsoft.com/office/officeart/2005/8/layout/hierarchy3"/>
    <dgm:cxn modelId="{7A0886B1-CFED-414E-B4FC-15EAC5459ABD}" srcId="{0123F8BF-B23A-464D-8710-88C0C26018C9}" destId="{06525330-0815-4D74-A4AB-21DA7B4CC839}" srcOrd="2" destOrd="0" parTransId="{86E38CB1-CFCF-4825-AD68-06F24BAF3597}" sibTransId="{627D2FCD-92C2-483C-92B8-072F4A7574F4}"/>
    <dgm:cxn modelId="{1BF881D4-28CE-4239-8B24-E42A3EC49B50}" type="presOf" srcId="{B9258BB2-710A-4119-84AA-067197D4510E}" destId="{E06C0425-9F95-4157-8B63-5F962740AE52}" srcOrd="0" destOrd="0" presId="urn:microsoft.com/office/officeart/2005/8/layout/hierarchy3"/>
    <dgm:cxn modelId="{90FFB4A0-32DB-4CD9-8BB1-E95E436711FB}" type="presOf" srcId="{0073398A-649A-4FB3-AA0C-E2F1DADD1E83}" destId="{A8DF12C4-4CD4-4D25-A33A-5268D73BEEA6}" srcOrd="0" destOrd="0" presId="urn:microsoft.com/office/officeart/2005/8/layout/hierarchy3"/>
    <dgm:cxn modelId="{2BDF05DD-992C-4DEC-8428-02703ADF057D}" type="presOf" srcId="{571D9208-B81D-48E1-82C5-DF2A87D07AFC}" destId="{1A3DF737-FD19-4848-AB74-47585A7D90C1}" srcOrd="0" destOrd="0" presId="urn:microsoft.com/office/officeart/2005/8/layout/hierarchy3"/>
    <dgm:cxn modelId="{9B0E7F2A-CB51-497C-9E0F-B767476B3857}" type="presOf" srcId="{A491664D-38D5-42F8-A75F-C59EAFCE2C91}" destId="{47C5D709-A749-4D13-BDAD-2737DDFDDD3E}" srcOrd="0" destOrd="0" presId="urn:microsoft.com/office/officeart/2005/8/layout/hierarchy3"/>
    <dgm:cxn modelId="{43F2D080-C2C4-4541-AC29-755064B4B5FC}" type="presOf" srcId="{E2461514-0076-4B35-8AA1-CC99B3CD7F53}" destId="{76C3B769-37B3-4E5E-84D3-022727AF068E}" srcOrd="0" destOrd="0" presId="urn:microsoft.com/office/officeart/2005/8/layout/hierarchy3"/>
    <dgm:cxn modelId="{194F0161-A921-4F51-B48C-4C727837031F}" type="presOf" srcId="{0123F8BF-B23A-464D-8710-88C0C26018C9}" destId="{14795D36-8B5C-4387-BB0D-2CB277B991F5}" srcOrd="0" destOrd="0" presId="urn:microsoft.com/office/officeart/2005/8/layout/hierarchy3"/>
    <dgm:cxn modelId="{9F8D5FAA-BE90-46F6-922E-DE5F9FA251CF}" srcId="{0123F8BF-B23A-464D-8710-88C0C26018C9}" destId="{72A13481-5617-45DD-9217-D8A047E97865}" srcOrd="1" destOrd="0" parTransId="{4EF7EB72-664E-47E7-8635-35E6440A5459}" sibTransId="{960730AC-C924-4EF9-A0C4-45C9073D3823}"/>
    <dgm:cxn modelId="{7109DE74-66CE-4E66-B112-6CC011E40EA0}" type="presOf" srcId="{72A13481-5617-45DD-9217-D8A047E97865}" destId="{CDFA63EC-E9EB-48A5-A93F-82BCC041B6B2}" srcOrd="0" destOrd="0" presId="urn:microsoft.com/office/officeart/2005/8/layout/hierarchy3"/>
    <dgm:cxn modelId="{09F4A2D6-549A-4DBB-A03C-85B692FE65FC}" type="presOf" srcId="{E1A86A43-6E0B-4147-BAD4-EF604763A1A8}" destId="{A817857A-9065-40C7-A13F-83368E737F3F}" srcOrd="0" destOrd="0" presId="urn:microsoft.com/office/officeart/2005/8/layout/hierarchy3"/>
    <dgm:cxn modelId="{A666CDC3-33A2-4ACC-A58F-883C5ADD96BA}" srcId="{BC95A376-EA76-49BB-B67D-3086BFE1CD11}" destId="{7556087A-5DA1-4E80-864E-587AC70BED0B}" srcOrd="3" destOrd="0" parTransId="{A7DA1F75-39DB-445C-9E19-2B2EE699C656}" sibTransId="{9A57B54C-6FA1-4EBA-B97F-D6304561EBD5}"/>
    <dgm:cxn modelId="{5D153542-85BF-4891-8F9D-180A493D9CC8}" type="presOf" srcId="{BADEDE23-CDFE-4DCF-9F80-B8082519B1C5}" destId="{847FDE64-90F2-4589-9C1A-9FF63B5AA804}" srcOrd="0" destOrd="0" presId="urn:microsoft.com/office/officeart/2005/8/layout/hierarchy3"/>
    <dgm:cxn modelId="{D6CBF243-FB65-47E3-A57D-CDFC9B44E713}" type="presOf" srcId="{BC95A376-EA76-49BB-B67D-3086BFE1CD11}" destId="{8120569D-1EC6-463D-8EFE-9C1C4D43525F}" srcOrd="0" destOrd="0" presId="urn:microsoft.com/office/officeart/2005/8/layout/hierarchy3"/>
    <dgm:cxn modelId="{D09A667B-FBD5-40C4-822C-43E28C741179}" type="presOf" srcId="{8C7EB5D9-6A78-4F9E-9D6C-DD540AC01A76}" destId="{69FB1585-ACEA-4579-A224-65799855DFD8}" srcOrd="0" destOrd="0" presId="urn:microsoft.com/office/officeart/2005/8/layout/hierarchy3"/>
    <dgm:cxn modelId="{9834F50E-BD8D-411A-B3BB-02B1E7AD738C}" srcId="{E1A86A43-6E0B-4147-BAD4-EF604763A1A8}" destId="{0123F8BF-B23A-464D-8710-88C0C26018C9}" srcOrd="1" destOrd="0" parTransId="{7394C8EA-C7C5-4A68-9E41-56F26641BB45}" sibTransId="{80F09647-CD3E-4C4F-8B89-72886B619655}"/>
    <dgm:cxn modelId="{7C0C9C30-5039-4C06-9DBE-398208376597}" type="presOf" srcId="{D5DC1671-1E75-4212-A25E-D9D4D4760CCB}" destId="{B843807A-83A5-497D-8F85-B633BF38A338}" srcOrd="0" destOrd="0" presId="urn:microsoft.com/office/officeart/2005/8/layout/hierarchy3"/>
    <dgm:cxn modelId="{E9BF9AC7-A6A0-4875-B2B5-4F267FA3A27E}" type="presParOf" srcId="{A817857A-9065-40C7-A13F-83368E737F3F}" destId="{6A1EE008-1E42-4C7F-A664-C6D893F002A3}" srcOrd="0" destOrd="0" presId="urn:microsoft.com/office/officeart/2005/8/layout/hierarchy3"/>
    <dgm:cxn modelId="{6F7C6815-1847-482A-8258-B9FD478A1083}" type="presParOf" srcId="{6A1EE008-1E42-4C7F-A664-C6D893F002A3}" destId="{E35018C1-3A09-46D8-8544-B41B75867B5A}" srcOrd="0" destOrd="0" presId="urn:microsoft.com/office/officeart/2005/8/layout/hierarchy3"/>
    <dgm:cxn modelId="{DF42BF65-C232-4E6F-A040-04507D666AA0}" type="presParOf" srcId="{E35018C1-3A09-46D8-8544-B41B75867B5A}" destId="{8120569D-1EC6-463D-8EFE-9C1C4D43525F}" srcOrd="0" destOrd="0" presId="urn:microsoft.com/office/officeart/2005/8/layout/hierarchy3"/>
    <dgm:cxn modelId="{5057E74D-5778-4420-A41E-10287D0EDAE9}" type="presParOf" srcId="{E35018C1-3A09-46D8-8544-B41B75867B5A}" destId="{69EE1711-74DE-4257-BBF9-B54CD270AAFB}" srcOrd="1" destOrd="0" presId="urn:microsoft.com/office/officeart/2005/8/layout/hierarchy3"/>
    <dgm:cxn modelId="{79DB919A-813D-4A0F-9E22-11BDE716DBB9}" type="presParOf" srcId="{6A1EE008-1E42-4C7F-A664-C6D893F002A3}" destId="{7A64D852-98A8-461B-8F3E-77BE3CC01382}" srcOrd="1" destOrd="0" presId="urn:microsoft.com/office/officeart/2005/8/layout/hierarchy3"/>
    <dgm:cxn modelId="{777A2E01-18E6-48FE-AD0A-831C6C69DE62}" type="presParOf" srcId="{7A64D852-98A8-461B-8F3E-77BE3CC01382}" destId="{847FDE64-90F2-4589-9C1A-9FF63B5AA804}" srcOrd="0" destOrd="0" presId="urn:microsoft.com/office/officeart/2005/8/layout/hierarchy3"/>
    <dgm:cxn modelId="{AFBB1FC4-45C3-4577-8411-A5C6837209B8}" type="presParOf" srcId="{7A64D852-98A8-461B-8F3E-77BE3CC01382}" destId="{000565AD-5CF1-4660-9895-8D2281AD653A}" srcOrd="1" destOrd="0" presId="urn:microsoft.com/office/officeart/2005/8/layout/hierarchy3"/>
    <dgm:cxn modelId="{47FC7D1A-D3F3-4848-98A2-BFA5414C6250}" type="presParOf" srcId="{7A64D852-98A8-461B-8F3E-77BE3CC01382}" destId="{25495917-9208-4557-AC84-7049432240E5}" srcOrd="2" destOrd="0" presId="urn:microsoft.com/office/officeart/2005/8/layout/hierarchy3"/>
    <dgm:cxn modelId="{B4FCEEAE-59B7-417F-B7DB-5258E2AA53FC}" type="presParOf" srcId="{7A64D852-98A8-461B-8F3E-77BE3CC01382}" destId="{69FB1585-ACEA-4579-A224-65799855DFD8}" srcOrd="3" destOrd="0" presId="urn:microsoft.com/office/officeart/2005/8/layout/hierarchy3"/>
    <dgm:cxn modelId="{0206AE43-0963-4163-A764-9D90046251E4}" type="presParOf" srcId="{7A64D852-98A8-461B-8F3E-77BE3CC01382}" destId="{C5389D03-32E0-4D83-9D50-E8D4FD1A1C7D}" srcOrd="4" destOrd="0" presId="urn:microsoft.com/office/officeart/2005/8/layout/hierarchy3"/>
    <dgm:cxn modelId="{990B3FB3-602C-44D0-9A53-184C38D6A85D}" type="presParOf" srcId="{7A64D852-98A8-461B-8F3E-77BE3CC01382}" destId="{8431B6AB-C2B6-4EDA-9B34-F415E32E3F51}" srcOrd="5" destOrd="0" presId="urn:microsoft.com/office/officeart/2005/8/layout/hierarchy3"/>
    <dgm:cxn modelId="{FC4E11F7-1768-4307-8B96-2E75A89E7808}" type="presParOf" srcId="{7A64D852-98A8-461B-8F3E-77BE3CC01382}" destId="{E1C03D96-433A-426A-81B3-B6904563E496}" srcOrd="6" destOrd="0" presId="urn:microsoft.com/office/officeart/2005/8/layout/hierarchy3"/>
    <dgm:cxn modelId="{55FCE46A-A994-4B65-A05A-FE9F7D036853}" type="presParOf" srcId="{7A64D852-98A8-461B-8F3E-77BE3CC01382}" destId="{10972DC5-AC0C-4463-B95E-889A2807ACA6}" srcOrd="7" destOrd="0" presId="urn:microsoft.com/office/officeart/2005/8/layout/hierarchy3"/>
    <dgm:cxn modelId="{AA7BAFE3-C3D1-4D52-95BA-CB0FDEFB8AC0}" type="presParOf" srcId="{7A64D852-98A8-461B-8F3E-77BE3CC01382}" destId="{B843807A-83A5-497D-8F85-B633BF38A338}" srcOrd="8" destOrd="0" presId="urn:microsoft.com/office/officeart/2005/8/layout/hierarchy3"/>
    <dgm:cxn modelId="{4BB93A54-AEF1-451D-A44B-C25BAFBBB309}" type="presParOf" srcId="{7A64D852-98A8-461B-8F3E-77BE3CC01382}" destId="{B134BE61-EE1F-4565-A790-6775307D45C1}" srcOrd="9" destOrd="0" presId="urn:microsoft.com/office/officeart/2005/8/layout/hierarchy3"/>
    <dgm:cxn modelId="{9352A374-8B17-4B46-8AA8-F3F6DE6EDB83}" type="presParOf" srcId="{A817857A-9065-40C7-A13F-83368E737F3F}" destId="{49196B93-3CEA-4451-9556-393359686F79}" srcOrd="1" destOrd="0" presId="urn:microsoft.com/office/officeart/2005/8/layout/hierarchy3"/>
    <dgm:cxn modelId="{993564E9-B031-4BA2-BF6E-1564E67A1021}" type="presParOf" srcId="{49196B93-3CEA-4451-9556-393359686F79}" destId="{AC4EEDD9-52A0-444A-B232-919F7F66AD48}" srcOrd="0" destOrd="0" presId="urn:microsoft.com/office/officeart/2005/8/layout/hierarchy3"/>
    <dgm:cxn modelId="{A1035282-55D2-4C2F-AC23-1C623BC6FD5B}" type="presParOf" srcId="{AC4EEDD9-52A0-444A-B232-919F7F66AD48}" destId="{14795D36-8B5C-4387-BB0D-2CB277B991F5}" srcOrd="0" destOrd="0" presId="urn:microsoft.com/office/officeart/2005/8/layout/hierarchy3"/>
    <dgm:cxn modelId="{911A7EE2-F913-456B-8A87-D65E29F2E536}" type="presParOf" srcId="{AC4EEDD9-52A0-444A-B232-919F7F66AD48}" destId="{96D9CEBB-6789-4F3C-8A67-1C60FF54D3AC}" srcOrd="1" destOrd="0" presId="urn:microsoft.com/office/officeart/2005/8/layout/hierarchy3"/>
    <dgm:cxn modelId="{91072707-3749-483D-9712-A3A8C1FBD02C}" type="presParOf" srcId="{49196B93-3CEA-4451-9556-393359686F79}" destId="{F7D6D44A-47D1-4300-921C-C89D19A799CC}" srcOrd="1" destOrd="0" presId="urn:microsoft.com/office/officeart/2005/8/layout/hierarchy3"/>
    <dgm:cxn modelId="{DBC2B298-5478-49AD-9288-C59C26869623}" type="presParOf" srcId="{F7D6D44A-47D1-4300-921C-C89D19A799CC}" destId="{F0CA7A7D-7AD9-4912-94D8-5B8C766A5074}" srcOrd="0" destOrd="0" presId="urn:microsoft.com/office/officeart/2005/8/layout/hierarchy3"/>
    <dgm:cxn modelId="{B806D3A4-AB4E-47CE-9ADA-29A0146E5830}" type="presParOf" srcId="{F7D6D44A-47D1-4300-921C-C89D19A799CC}" destId="{A8DF12C4-4CD4-4D25-A33A-5268D73BEEA6}" srcOrd="1" destOrd="0" presId="urn:microsoft.com/office/officeart/2005/8/layout/hierarchy3"/>
    <dgm:cxn modelId="{85EA2454-6E6D-409C-982A-D98930318C66}" type="presParOf" srcId="{F7D6D44A-47D1-4300-921C-C89D19A799CC}" destId="{FB331547-0B8B-47A8-9006-1B2870E49359}" srcOrd="2" destOrd="0" presId="urn:microsoft.com/office/officeart/2005/8/layout/hierarchy3"/>
    <dgm:cxn modelId="{95AB8B48-1D16-4310-99F2-54B53681180E}" type="presParOf" srcId="{F7D6D44A-47D1-4300-921C-C89D19A799CC}" destId="{CDFA63EC-E9EB-48A5-A93F-82BCC041B6B2}" srcOrd="3" destOrd="0" presId="urn:microsoft.com/office/officeart/2005/8/layout/hierarchy3"/>
    <dgm:cxn modelId="{506FFAE3-4E88-4563-90C3-2802771B36DE}" type="presParOf" srcId="{F7D6D44A-47D1-4300-921C-C89D19A799CC}" destId="{6A12E2FB-DF87-4ADF-8133-315AC24C7E1B}" srcOrd="4" destOrd="0" presId="urn:microsoft.com/office/officeart/2005/8/layout/hierarchy3"/>
    <dgm:cxn modelId="{84A2DB22-E11B-42FF-9B37-7CFC10D39CB5}" type="presParOf" srcId="{F7D6D44A-47D1-4300-921C-C89D19A799CC}" destId="{A74CD1DF-E248-4DD6-BFEB-11D6ACB53FDC}" srcOrd="5" destOrd="0" presId="urn:microsoft.com/office/officeart/2005/8/layout/hierarchy3"/>
    <dgm:cxn modelId="{43A6BE22-DC07-4C8D-BCB7-65271DF7B3A5}" type="presParOf" srcId="{F7D6D44A-47D1-4300-921C-C89D19A799CC}" destId="{47C5D709-A749-4D13-BDAD-2737DDFDDD3E}" srcOrd="6" destOrd="0" presId="urn:microsoft.com/office/officeart/2005/8/layout/hierarchy3"/>
    <dgm:cxn modelId="{57BDBFC9-2CEA-4ADF-89AC-EC1D954B9D1D}" type="presParOf" srcId="{F7D6D44A-47D1-4300-921C-C89D19A799CC}" destId="{76C3B769-37B3-4E5E-84D3-022727AF068E}" srcOrd="7" destOrd="0" presId="urn:microsoft.com/office/officeart/2005/8/layout/hierarchy3"/>
    <dgm:cxn modelId="{8A6741AA-EE60-4AF5-AE7C-4AB1DDDD0D9F}" type="presParOf" srcId="{F7D6D44A-47D1-4300-921C-C89D19A799CC}" destId="{E06C0425-9F95-4157-8B63-5F962740AE52}" srcOrd="8" destOrd="0" presId="urn:microsoft.com/office/officeart/2005/8/layout/hierarchy3"/>
    <dgm:cxn modelId="{4B91744A-CF97-4FED-8B2E-CD8051BDA5F2}" type="presParOf" srcId="{F7D6D44A-47D1-4300-921C-C89D19A799CC}" destId="{1A3DF737-FD19-4848-AB74-47585A7D90C1}"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A32E921-45B0-4C62-A5A5-93F5D54429D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42EEC52-9812-4E0A-9FE5-0FE2C0F2B321}">
      <dgm:prSet/>
      <dgm:spPr/>
      <dgm:t>
        <a:bodyPr/>
        <a:lstStyle/>
        <a:p>
          <a:r>
            <a:rPr lang="zh-TW" b="1" dirty="0"/>
            <a:t>一個人走的快，一群人走的遠</a:t>
          </a:r>
          <a:endParaRPr lang="en-US" dirty="0"/>
        </a:p>
      </dgm:t>
    </dgm:pt>
    <dgm:pt modelId="{05439385-C3B6-41AE-8451-7E9B95B33C01}" type="parTrans" cxnId="{F36252BA-97FB-490A-AF19-5D46CA04040A}">
      <dgm:prSet/>
      <dgm:spPr/>
      <dgm:t>
        <a:bodyPr/>
        <a:lstStyle/>
        <a:p>
          <a:endParaRPr lang="en-US"/>
        </a:p>
      </dgm:t>
    </dgm:pt>
    <dgm:pt modelId="{41AEA636-C740-4053-BC14-B5209A46E69E}" type="sibTrans" cxnId="{F36252BA-97FB-490A-AF19-5D46CA04040A}">
      <dgm:prSet/>
      <dgm:spPr/>
      <dgm:t>
        <a:bodyPr/>
        <a:lstStyle/>
        <a:p>
          <a:endParaRPr lang="en-US"/>
        </a:p>
      </dgm:t>
    </dgm:pt>
    <dgm:pt modelId="{66433749-B502-4D48-B7E0-F1804DBC06CA}">
      <dgm:prSet/>
      <dgm:spPr/>
      <dgm:t>
        <a:bodyPr/>
        <a:lstStyle/>
        <a:p>
          <a:r>
            <a:rPr lang="zh-TW" b="1"/>
            <a:t>人在一起叫聚會，心在一起才較團隊</a:t>
          </a:r>
          <a:endParaRPr lang="en-US"/>
        </a:p>
      </dgm:t>
    </dgm:pt>
    <dgm:pt modelId="{B815F4BC-1E11-420A-ACB2-8C4C9A8124F2}" type="parTrans" cxnId="{00E093AF-87B6-4C17-A841-994E313F4975}">
      <dgm:prSet/>
      <dgm:spPr/>
      <dgm:t>
        <a:bodyPr/>
        <a:lstStyle/>
        <a:p>
          <a:endParaRPr lang="en-US"/>
        </a:p>
      </dgm:t>
    </dgm:pt>
    <dgm:pt modelId="{912B614C-A606-4104-9760-FA8CDCF3AE72}" type="sibTrans" cxnId="{00E093AF-87B6-4C17-A841-994E313F4975}">
      <dgm:prSet/>
      <dgm:spPr/>
      <dgm:t>
        <a:bodyPr/>
        <a:lstStyle/>
        <a:p>
          <a:endParaRPr lang="en-US"/>
        </a:p>
      </dgm:t>
    </dgm:pt>
    <dgm:pt modelId="{DDD96FA5-4AE0-1E4A-890F-6FDE8ACDD3AE}" type="pres">
      <dgm:prSet presAssocID="{2A32E921-45B0-4C62-A5A5-93F5D54429DB}" presName="vert0" presStyleCnt="0">
        <dgm:presLayoutVars>
          <dgm:dir/>
          <dgm:animOne val="branch"/>
          <dgm:animLvl val="lvl"/>
        </dgm:presLayoutVars>
      </dgm:prSet>
      <dgm:spPr/>
      <dgm:t>
        <a:bodyPr/>
        <a:lstStyle/>
        <a:p>
          <a:endParaRPr lang="zh-TW" altLang="en-US"/>
        </a:p>
      </dgm:t>
    </dgm:pt>
    <dgm:pt modelId="{531C79F8-5CD4-DC47-90D0-B0D7D6BB81CE}" type="pres">
      <dgm:prSet presAssocID="{242EEC52-9812-4E0A-9FE5-0FE2C0F2B321}" presName="thickLine" presStyleLbl="alignNode1" presStyleIdx="0" presStyleCnt="2"/>
      <dgm:spPr/>
    </dgm:pt>
    <dgm:pt modelId="{76F6DAFE-357E-624E-B509-0D0D57476401}" type="pres">
      <dgm:prSet presAssocID="{242EEC52-9812-4E0A-9FE5-0FE2C0F2B321}" presName="horz1" presStyleCnt="0"/>
      <dgm:spPr/>
    </dgm:pt>
    <dgm:pt modelId="{CDB62992-C154-F242-AAF9-4DD476386DE4}" type="pres">
      <dgm:prSet presAssocID="{242EEC52-9812-4E0A-9FE5-0FE2C0F2B321}" presName="tx1" presStyleLbl="revTx" presStyleIdx="0" presStyleCnt="2"/>
      <dgm:spPr/>
      <dgm:t>
        <a:bodyPr/>
        <a:lstStyle/>
        <a:p>
          <a:endParaRPr lang="zh-TW" altLang="en-US"/>
        </a:p>
      </dgm:t>
    </dgm:pt>
    <dgm:pt modelId="{6831CE32-CDFD-F448-9504-52AF1F174270}" type="pres">
      <dgm:prSet presAssocID="{242EEC52-9812-4E0A-9FE5-0FE2C0F2B321}" presName="vert1" presStyleCnt="0"/>
      <dgm:spPr/>
    </dgm:pt>
    <dgm:pt modelId="{3FBFBAB7-F134-8643-8A75-89ED2C4DF451}" type="pres">
      <dgm:prSet presAssocID="{66433749-B502-4D48-B7E0-F1804DBC06CA}" presName="thickLine" presStyleLbl="alignNode1" presStyleIdx="1" presStyleCnt="2"/>
      <dgm:spPr/>
    </dgm:pt>
    <dgm:pt modelId="{E16CCAB0-B2DE-8C4A-879C-A15C8BE65022}" type="pres">
      <dgm:prSet presAssocID="{66433749-B502-4D48-B7E0-F1804DBC06CA}" presName="horz1" presStyleCnt="0"/>
      <dgm:spPr/>
    </dgm:pt>
    <dgm:pt modelId="{8D2AE43A-5399-974E-91E4-991972615CB7}" type="pres">
      <dgm:prSet presAssocID="{66433749-B502-4D48-B7E0-F1804DBC06CA}" presName="tx1" presStyleLbl="revTx" presStyleIdx="1" presStyleCnt="2"/>
      <dgm:spPr/>
      <dgm:t>
        <a:bodyPr/>
        <a:lstStyle/>
        <a:p>
          <a:endParaRPr lang="zh-TW" altLang="en-US"/>
        </a:p>
      </dgm:t>
    </dgm:pt>
    <dgm:pt modelId="{FFDA7840-A06D-6044-B394-FDC121969F7B}" type="pres">
      <dgm:prSet presAssocID="{66433749-B502-4D48-B7E0-F1804DBC06CA}" presName="vert1" presStyleCnt="0"/>
      <dgm:spPr/>
    </dgm:pt>
  </dgm:ptLst>
  <dgm:cxnLst>
    <dgm:cxn modelId="{6503B6D9-6F65-3E44-98E9-D059ACCC14BB}" type="presOf" srcId="{66433749-B502-4D48-B7E0-F1804DBC06CA}" destId="{8D2AE43A-5399-974E-91E4-991972615CB7}" srcOrd="0" destOrd="0" presId="urn:microsoft.com/office/officeart/2008/layout/LinedList"/>
    <dgm:cxn modelId="{F36252BA-97FB-490A-AF19-5D46CA04040A}" srcId="{2A32E921-45B0-4C62-A5A5-93F5D54429DB}" destId="{242EEC52-9812-4E0A-9FE5-0FE2C0F2B321}" srcOrd="0" destOrd="0" parTransId="{05439385-C3B6-41AE-8451-7E9B95B33C01}" sibTransId="{41AEA636-C740-4053-BC14-B5209A46E69E}"/>
    <dgm:cxn modelId="{1BB675AF-EFBA-F44A-ACF3-12AFE1468A02}" type="presOf" srcId="{2A32E921-45B0-4C62-A5A5-93F5D54429DB}" destId="{DDD96FA5-4AE0-1E4A-890F-6FDE8ACDD3AE}" srcOrd="0" destOrd="0" presId="urn:microsoft.com/office/officeart/2008/layout/LinedList"/>
    <dgm:cxn modelId="{0AE07DE7-AB02-F948-A42D-2DF39FBFE5B5}" type="presOf" srcId="{242EEC52-9812-4E0A-9FE5-0FE2C0F2B321}" destId="{CDB62992-C154-F242-AAF9-4DD476386DE4}" srcOrd="0" destOrd="0" presId="urn:microsoft.com/office/officeart/2008/layout/LinedList"/>
    <dgm:cxn modelId="{00E093AF-87B6-4C17-A841-994E313F4975}" srcId="{2A32E921-45B0-4C62-A5A5-93F5D54429DB}" destId="{66433749-B502-4D48-B7E0-F1804DBC06CA}" srcOrd="1" destOrd="0" parTransId="{B815F4BC-1E11-420A-ACB2-8C4C9A8124F2}" sibTransId="{912B614C-A606-4104-9760-FA8CDCF3AE72}"/>
    <dgm:cxn modelId="{98951207-C2AD-5A40-AE52-23F6A4BC2A0B}" type="presParOf" srcId="{DDD96FA5-4AE0-1E4A-890F-6FDE8ACDD3AE}" destId="{531C79F8-5CD4-DC47-90D0-B0D7D6BB81CE}" srcOrd="0" destOrd="0" presId="urn:microsoft.com/office/officeart/2008/layout/LinedList"/>
    <dgm:cxn modelId="{D374E251-E9F1-4347-B756-CFCECBA0B589}" type="presParOf" srcId="{DDD96FA5-4AE0-1E4A-890F-6FDE8ACDD3AE}" destId="{76F6DAFE-357E-624E-B509-0D0D57476401}" srcOrd="1" destOrd="0" presId="urn:microsoft.com/office/officeart/2008/layout/LinedList"/>
    <dgm:cxn modelId="{8B9D7626-ED9D-0442-840A-A52335961E81}" type="presParOf" srcId="{76F6DAFE-357E-624E-B509-0D0D57476401}" destId="{CDB62992-C154-F242-AAF9-4DD476386DE4}" srcOrd="0" destOrd="0" presId="urn:microsoft.com/office/officeart/2008/layout/LinedList"/>
    <dgm:cxn modelId="{06D89DCF-7637-1B40-9B72-3C5BBAEA05DC}" type="presParOf" srcId="{76F6DAFE-357E-624E-B509-0D0D57476401}" destId="{6831CE32-CDFD-F448-9504-52AF1F174270}" srcOrd="1" destOrd="0" presId="urn:microsoft.com/office/officeart/2008/layout/LinedList"/>
    <dgm:cxn modelId="{ADEAAC9F-FA7A-D847-B9DA-2CAA7111A54B}" type="presParOf" srcId="{DDD96FA5-4AE0-1E4A-890F-6FDE8ACDD3AE}" destId="{3FBFBAB7-F134-8643-8A75-89ED2C4DF451}" srcOrd="2" destOrd="0" presId="urn:microsoft.com/office/officeart/2008/layout/LinedList"/>
    <dgm:cxn modelId="{7AADA949-3D26-3D4B-90FB-ABBE5700B941}" type="presParOf" srcId="{DDD96FA5-4AE0-1E4A-890F-6FDE8ACDD3AE}" destId="{E16CCAB0-B2DE-8C4A-879C-A15C8BE65022}" srcOrd="3" destOrd="0" presId="urn:microsoft.com/office/officeart/2008/layout/LinedList"/>
    <dgm:cxn modelId="{F4D14C21-FF32-E148-8873-485345F4EBAA}" type="presParOf" srcId="{E16CCAB0-B2DE-8C4A-879C-A15C8BE65022}" destId="{8D2AE43A-5399-974E-91E4-991972615CB7}" srcOrd="0" destOrd="0" presId="urn:microsoft.com/office/officeart/2008/layout/LinedList"/>
    <dgm:cxn modelId="{1F1E3725-EE6C-6445-948A-8A34275AB0F1}" type="presParOf" srcId="{E16CCAB0-B2DE-8C4A-879C-A15C8BE65022}" destId="{FFDA7840-A06D-6044-B394-FDC121969F7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C7A8CD-A074-4ED1-9165-AC6CD9D26573}" type="doc">
      <dgm:prSet loTypeId="urn:microsoft.com/office/officeart/2005/8/layout/gear1" loCatId="relationship" qsTypeId="urn:microsoft.com/office/officeart/2005/8/quickstyle/3d1" qsCatId="3D" csTypeId="urn:microsoft.com/office/officeart/2005/8/colors/colorful4" csCatId="colorful" phldr="1"/>
      <dgm:spPr/>
    </dgm:pt>
    <dgm:pt modelId="{F48331C4-14CD-45B0-9461-8616CC70F612}">
      <dgm:prSet phldrT="[文字]" custT="1"/>
      <dgm:spPr/>
      <dgm:t>
        <a:bodyPr/>
        <a:lstStyle/>
        <a:p>
          <a:r>
            <a:rPr lang="zh-TW" altLang="en-US" sz="2800" b="1" dirty="0"/>
            <a:t>增加合作氛圍</a:t>
          </a:r>
        </a:p>
      </dgm:t>
    </dgm:pt>
    <dgm:pt modelId="{F26B16B2-C943-41BA-89F4-17356601E38E}" type="parTrans" cxnId="{6475479D-A318-4FF0-9816-18E5AA2CF1E0}">
      <dgm:prSet/>
      <dgm:spPr/>
      <dgm:t>
        <a:bodyPr/>
        <a:lstStyle/>
        <a:p>
          <a:endParaRPr lang="zh-TW" altLang="en-US"/>
        </a:p>
      </dgm:t>
    </dgm:pt>
    <dgm:pt modelId="{12ADA696-B83D-4880-8397-F27ADCBB10C8}" type="sibTrans" cxnId="{6475479D-A318-4FF0-9816-18E5AA2CF1E0}">
      <dgm:prSet/>
      <dgm:spPr/>
      <dgm:t>
        <a:bodyPr/>
        <a:lstStyle/>
        <a:p>
          <a:endParaRPr lang="zh-TW" altLang="en-US"/>
        </a:p>
      </dgm:t>
    </dgm:pt>
    <dgm:pt modelId="{C11CBAAF-DA22-4DB7-A1DC-9F9BEEC4BEC8}">
      <dgm:prSet phldrT="[文字]" custT="1"/>
      <dgm:spPr/>
      <dgm:t>
        <a:bodyPr/>
        <a:lstStyle/>
        <a:p>
          <a:r>
            <a:rPr lang="zh-TW" altLang="en-US" sz="2800" b="1" dirty="0"/>
            <a:t>強化情境支持</a:t>
          </a:r>
        </a:p>
      </dgm:t>
    </dgm:pt>
    <dgm:pt modelId="{7173BF8C-25CE-43B6-A426-D94D1CF90B79}" type="parTrans" cxnId="{5E647F71-3B7B-4434-AAD5-B2A748E26C65}">
      <dgm:prSet/>
      <dgm:spPr/>
      <dgm:t>
        <a:bodyPr/>
        <a:lstStyle/>
        <a:p>
          <a:endParaRPr lang="zh-TW" altLang="en-US"/>
        </a:p>
      </dgm:t>
    </dgm:pt>
    <dgm:pt modelId="{1EAB75D3-D240-429E-AF5A-FA21FA07D684}" type="sibTrans" cxnId="{5E647F71-3B7B-4434-AAD5-B2A748E26C65}">
      <dgm:prSet/>
      <dgm:spPr/>
      <dgm:t>
        <a:bodyPr/>
        <a:lstStyle/>
        <a:p>
          <a:endParaRPr lang="zh-TW" altLang="en-US"/>
        </a:p>
      </dgm:t>
    </dgm:pt>
    <dgm:pt modelId="{E929E6DD-F4A8-4E58-89F6-D04864D12ED6}">
      <dgm:prSet phldrT="[文字]" custT="1"/>
      <dgm:spPr/>
      <dgm:t>
        <a:bodyPr/>
        <a:lstStyle/>
        <a:p>
          <a:r>
            <a:rPr lang="zh-TW" altLang="en-US" sz="2800" b="1" dirty="0"/>
            <a:t>簡化行政流程</a:t>
          </a:r>
        </a:p>
      </dgm:t>
    </dgm:pt>
    <dgm:pt modelId="{52E4B7F5-DC3B-4EFB-A225-1FD1001C3908}" type="parTrans" cxnId="{10471352-2D4B-471B-81A4-DA8AE1A98ECD}">
      <dgm:prSet/>
      <dgm:spPr/>
      <dgm:t>
        <a:bodyPr/>
        <a:lstStyle/>
        <a:p>
          <a:endParaRPr lang="zh-TW" altLang="en-US"/>
        </a:p>
      </dgm:t>
    </dgm:pt>
    <dgm:pt modelId="{59315374-7C57-46BC-ACB0-AF9A3A0CC581}" type="sibTrans" cxnId="{10471352-2D4B-471B-81A4-DA8AE1A98ECD}">
      <dgm:prSet/>
      <dgm:spPr/>
      <dgm:t>
        <a:bodyPr/>
        <a:lstStyle/>
        <a:p>
          <a:endParaRPr lang="zh-TW" altLang="en-US"/>
        </a:p>
      </dgm:t>
    </dgm:pt>
    <dgm:pt modelId="{51115A5A-C1AF-491B-870A-3C3F0871D33E}" type="pres">
      <dgm:prSet presAssocID="{4FC7A8CD-A074-4ED1-9165-AC6CD9D26573}" presName="composite" presStyleCnt="0">
        <dgm:presLayoutVars>
          <dgm:chMax val="3"/>
          <dgm:animLvl val="lvl"/>
          <dgm:resizeHandles val="exact"/>
        </dgm:presLayoutVars>
      </dgm:prSet>
      <dgm:spPr/>
    </dgm:pt>
    <dgm:pt modelId="{31AA1C5E-E90D-4336-BAD2-AA7C47F11B8A}" type="pres">
      <dgm:prSet presAssocID="{F48331C4-14CD-45B0-9461-8616CC70F612}" presName="gear1" presStyleLbl="node1" presStyleIdx="0" presStyleCnt="3">
        <dgm:presLayoutVars>
          <dgm:chMax val="1"/>
          <dgm:bulletEnabled val="1"/>
        </dgm:presLayoutVars>
      </dgm:prSet>
      <dgm:spPr/>
      <dgm:t>
        <a:bodyPr/>
        <a:lstStyle/>
        <a:p>
          <a:endParaRPr lang="zh-TW" altLang="en-US"/>
        </a:p>
      </dgm:t>
    </dgm:pt>
    <dgm:pt modelId="{DA8CFF6E-2432-4E8A-AC88-B79F808104FE}" type="pres">
      <dgm:prSet presAssocID="{F48331C4-14CD-45B0-9461-8616CC70F612}" presName="gear1srcNode" presStyleLbl="node1" presStyleIdx="0" presStyleCnt="3"/>
      <dgm:spPr/>
      <dgm:t>
        <a:bodyPr/>
        <a:lstStyle/>
        <a:p>
          <a:endParaRPr lang="zh-TW" altLang="en-US"/>
        </a:p>
      </dgm:t>
    </dgm:pt>
    <dgm:pt modelId="{98B410E6-C7F0-4769-8663-015DEA04FECC}" type="pres">
      <dgm:prSet presAssocID="{F48331C4-14CD-45B0-9461-8616CC70F612}" presName="gear1dstNode" presStyleLbl="node1" presStyleIdx="0" presStyleCnt="3"/>
      <dgm:spPr/>
      <dgm:t>
        <a:bodyPr/>
        <a:lstStyle/>
        <a:p>
          <a:endParaRPr lang="zh-TW" altLang="en-US"/>
        </a:p>
      </dgm:t>
    </dgm:pt>
    <dgm:pt modelId="{D1491E05-C66C-49C7-A909-4A8ADA6F67EB}" type="pres">
      <dgm:prSet presAssocID="{C11CBAAF-DA22-4DB7-A1DC-9F9BEEC4BEC8}" presName="gear2" presStyleLbl="node1" presStyleIdx="1" presStyleCnt="3" custScaleX="111586" custScaleY="111703">
        <dgm:presLayoutVars>
          <dgm:chMax val="1"/>
          <dgm:bulletEnabled val="1"/>
        </dgm:presLayoutVars>
      </dgm:prSet>
      <dgm:spPr/>
      <dgm:t>
        <a:bodyPr/>
        <a:lstStyle/>
        <a:p>
          <a:endParaRPr lang="zh-TW" altLang="en-US"/>
        </a:p>
      </dgm:t>
    </dgm:pt>
    <dgm:pt modelId="{1D929D20-7507-4EA3-AA4F-5DD977918220}" type="pres">
      <dgm:prSet presAssocID="{C11CBAAF-DA22-4DB7-A1DC-9F9BEEC4BEC8}" presName="gear2srcNode" presStyleLbl="node1" presStyleIdx="1" presStyleCnt="3"/>
      <dgm:spPr/>
      <dgm:t>
        <a:bodyPr/>
        <a:lstStyle/>
        <a:p>
          <a:endParaRPr lang="zh-TW" altLang="en-US"/>
        </a:p>
      </dgm:t>
    </dgm:pt>
    <dgm:pt modelId="{1F0F4727-D2B7-4FB7-BF33-A48A44287D5C}" type="pres">
      <dgm:prSet presAssocID="{C11CBAAF-DA22-4DB7-A1DC-9F9BEEC4BEC8}" presName="gear2dstNode" presStyleLbl="node1" presStyleIdx="1" presStyleCnt="3"/>
      <dgm:spPr/>
      <dgm:t>
        <a:bodyPr/>
        <a:lstStyle/>
        <a:p>
          <a:endParaRPr lang="zh-TW" altLang="en-US"/>
        </a:p>
      </dgm:t>
    </dgm:pt>
    <dgm:pt modelId="{6A8F7139-7F19-47D9-8941-945E3E40F430}" type="pres">
      <dgm:prSet presAssocID="{E929E6DD-F4A8-4E58-89F6-D04864D12ED6}" presName="gear3" presStyleLbl="node1" presStyleIdx="2" presStyleCnt="3"/>
      <dgm:spPr/>
      <dgm:t>
        <a:bodyPr/>
        <a:lstStyle/>
        <a:p>
          <a:endParaRPr lang="zh-TW" altLang="en-US"/>
        </a:p>
      </dgm:t>
    </dgm:pt>
    <dgm:pt modelId="{2EC93062-FB01-47E5-BDA5-07B49ADCE043}" type="pres">
      <dgm:prSet presAssocID="{E929E6DD-F4A8-4E58-89F6-D04864D12ED6}" presName="gear3tx" presStyleLbl="node1" presStyleIdx="2" presStyleCnt="3">
        <dgm:presLayoutVars>
          <dgm:chMax val="1"/>
          <dgm:bulletEnabled val="1"/>
        </dgm:presLayoutVars>
      </dgm:prSet>
      <dgm:spPr/>
      <dgm:t>
        <a:bodyPr/>
        <a:lstStyle/>
        <a:p>
          <a:endParaRPr lang="zh-TW" altLang="en-US"/>
        </a:p>
      </dgm:t>
    </dgm:pt>
    <dgm:pt modelId="{B8675E48-FD4A-4E1A-ABB8-284616C9FAA1}" type="pres">
      <dgm:prSet presAssocID="{E929E6DD-F4A8-4E58-89F6-D04864D12ED6}" presName="gear3srcNode" presStyleLbl="node1" presStyleIdx="2" presStyleCnt="3"/>
      <dgm:spPr/>
      <dgm:t>
        <a:bodyPr/>
        <a:lstStyle/>
        <a:p>
          <a:endParaRPr lang="zh-TW" altLang="en-US"/>
        </a:p>
      </dgm:t>
    </dgm:pt>
    <dgm:pt modelId="{4416B3A6-3294-49E2-A5AE-665D962AD7F8}" type="pres">
      <dgm:prSet presAssocID="{E929E6DD-F4A8-4E58-89F6-D04864D12ED6}" presName="gear3dstNode" presStyleLbl="node1" presStyleIdx="2" presStyleCnt="3"/>
      <dgm:spPr/>
      <dgm:t>
        <a:bodyPr/>
        <a:lstStyle/>
        <a:p>
          <a:endParaRPr lang="zh-TW" altLang="en-US"/>
        </a:p>
      </dgm:t>
    </dgm:pt>
    <dgm:pt modelId="{CE0DF845-8168-4839-BCC3-1E4531C47756}" type="pres">
      <dgm:prSet presAssocID="{12ADA696-B83D-4880-8397-F27ADCBB10C8}" presName="connector1" presStyleLbl="sibTrans2D1" presStyleIdx="0" presStyleCnt="3"/>
      <dgm:spPr/>
      <dgm:t>
        <a:bodyPr/>
        <a:lstStyle/>
        <a:p>
          <a:endParaRPr lang="zh-TW" altLang="en-US"/>
        </a:p>
      </dgm:t>
    </dgm:pt>
    <dgm:pt modelId="{40509EA4-6463-4BC1-B2C8-1B557B55D98C}" type="pres">
      <dgm:prSet presAssocID="{1EAB75D3-D240-429E-AF5A-FA21FA07D684}" presName="connector2" presStyleLbl="sibTrans2D1" presStyleIdx="1" presStyleCnt="3"/>
      <dgm:spPr/>
      <dgm:t>
        <a:bodyPr/>
        <a:lstStyle/>
        <a:p>
          <a:endParaRPr lang="zh-TW" altLang="en-US"/>
        </a:p>
      </dgm:t>
    </dgm:pt>
    <dgm:pt modelId="{ABAD0AA7-F83B-4429-A438-9CC923D0FC8B}" type="pres">
      <dgm:prSet presAssocID="{59315374-7C57-46BC-ACB0-AF9A3A0CC581}" presName="connector3" presStyleLbl="sibTrans2D1" presStyleIdx="2" presStyleCnt="3"/>
      <dgm:spPr/>
      <dgm:t>
        <a:bodyPr/>
        <a:lstStyle/>
        <a:p>
          <a:endParaRPr lang="zh-TW" altLang="en-US"/>
        </a:p>
      </dgm:t>
    </dgm:pt>
  </dgm:ptLst>
  <dgm:cxnLst>
    <dgm:cxn modelId="{78E89B2B-1CCE-44E6-8CBA-C4DE9D6C53B0}" type="presOf" srcId="{F48331C4-14CD-45B0-9461-8616CC70F612}" destId="{98B410E6-C7F0-4769-8663-015DEA04FECC}" srcOrd="2" destOrd="0" presId="urn:microsoft.com/office/officeart/2005/8/layout/gear1"/>
    <dgm:cxn modelId="{4E7ECF4C-4152-433E-9A0F-555D1B8310F9}" type="presOf" srcId="{E929E6DD-F4A8-4E58-89F6-D04864D12ED6}" destId="{2EC93062-FB01-47E5-BDA5-07B49ADCE043}" srcOrd="1" destOrd="0" presId="urn:microsoft.com/office/officeart/2005/8/layout/gear1"/>
    <dgm:cxn modelId="{B6707233-61DE-440E-B8E5-1B04A02FB962}" type="presOf" srcId="{C11CBAAF-DA22-4DB7-A1DC-9F9BEEC4BEC8}" destId="{1F0F4727-D2B7-4FB7-BF33-A48A44287D5C}" srcOrd="2" destOrd="0" presId="urn:microsoft.com/office/officeart/2005/8/layout/gear1"/>
    <dgm:cxn modelId="{5E647F71-3B7B-4434-AAD5-B2A748E26C65}" srcId="{4FC7A8CD-A074-4ED1-9165-AC6CD9D26573}" destId="{C11CBAAF-DA22-4DB7-A1DC-9F9BEEC4BEC8}" srcOrd="1" destOrd="0" parTransId="{7173BF8C-25CE-43B6-A426-D94D1CF90B79}" sibTransId="{1EAB75D3-D240-429E-AF5A-FA21FA07D684}"/>
    <dgm:cxn modelId="{43D78739-36B0-47E2-AF04-A5D4B1C569D1}" type="presOf" srcId="{F48331C4-14CD-45B0-9461-8616CC70F612}" destId="{31AA1C5E-E90D-4336-BAD2-AA7C47F11B8A}" srcOrd="0" destOrd="0" presId="urn:microsoft.com/office/officeart/2005/8/layout/gear1"/>
    <dgm:cxn modelId="{E6682238-D507-438C-A1E7-D53C4D7159E0}" type="presOf" srcId="{59315374-7C57-46BC-ACB0-AF9A3A0CC581}" destId="{ABAD0AA7-F83B-4429-A438-9CC923D0FC8B}" srcOrd="0" destOrd="0" presId="urn:microsoft.com/office/officeart/2005/8/layout/gear1"/>
    <dgm:cxn modelId="{6475479D-A318-4FF0-9816-18E5AA2CF1E0}" srcId="{4FC7A8CD-A074-4ED1-9165-AC6CD9D26573}" destId="{F48331C4-14CD-45B0-9461-8616CC70F612}" srcOrd="0" destOrd="0" parTransId="{F26B16B2-C943-41BA-89F4-17356601E38E}" sibTransId="{12ADA696-B83D-4880-8397-F27ADCBB10C8}"/>
    <dgm:cxn modelId="{10471352-2D4B-471B-81A4-DA8AE1A98ECD}" srcId="{4FC7A8CD-A074-4ED1-9165-AC6CD9D26573}" destId="{E929E6DD-F4A8-4E58-89F6-D04864D12ED6}" srcOrd="2" destOrd="0" parTransId="{52E4B7F5-DC3B-4EFB-A225-1FD1001C3908}" sibTransId="{59315374-7C57-46BC-ACB0-AF9A3A0CC581}"/>
    <dgm:cxn modelId="{9F32B72F-9F89-4919-929A-6595AB358C5A}" type="presOf" srcId="{4FC7A8CD-A074-4ED1-9165-AC6CD9D26573}" destId="{51115A5A-C1AF-491B-870A-3C3F0871D33E}" srcOrd="0" destOrd="0" presId="urn:microsoft.com/office/officeart/2005/8/layout/gear1"/>
    <dgm:cxn modelId="{A475B39D-20EB-44C6-A277-ECBF046AC5A1}" type="presOf" srcId="{E929E6DD-F4A8-4E58-89F6-D04864D12ED6}" destId="{6A8F7139-7F19-47D9-8941-945E3E40F430}" srcOrd="0" destOrd="0" presId="urn:microsoft.com/office/officeart/2005/8/layout/gear1"/>
    <dgm:cxn modelId="{3519E804-76EC-4383-A0F9-8E79621C3504}" type="presOf" srcId="{F48331C4-14CD-45B0-9461-8616CC70F612}" destId="{DA8CFF6E-2432-4E8A-AC88-B79F808104FE}" srcOrd="1" destOrd="0" presId="urn:microsoft.com/office/officeart/2005/8/layout/gear1"/>
    <dgm:cxn modelId="{6AC8651A-A61D-46B8-A8A1-514F88C4A5D2}" type="presOf" srcId="{C11CBAAF-DA22-4DB7-A1DC-9F9BEEC4BEC8}" destId="{1D929D20-7507-4EA3-AA4F-5DD977918220}" srcOrd="1" destOrd="0" presId="urn:microsoft.com/office/officeart/2005/8/layout/gear1"/>
    <dgm:cxn modelId="{A7F0EF73-2578-457A-A2FC-4203CD33FED2}" type="presOf" srcId="{C11CBAAF-DA22-4DB7-A1DC-9F9BEEC4BEC8}" destId="{D1491E05-C66C-49C7-A909-4A8ADA6F67EB}" srcOrd="0" destOrd="0" presId="urn:microsoft.com/office/officeart/2005/8/layout/gear1"/>
    <dgm:cxn modelId="{2C16557E-2358-45B0-9B30-1D1C749F854D}" type="presOf" srcId="{E929E6DD-F4A8-4E58-89F6-D04864D12ED6}" destId="{B8675E48-FD4A-4E1A-ABB8-284616C9FAA1}" srcOrd="2" destOrd="0" presId="urn:microsoft.com/office/officeart/2005/8/layout/gear1"/>
    <dgm:cxn modelId="{BE807EB4-CA8F-4D0D-9B6B-2084F53BF9BD}" type="presOf" srcId="{1EAB75D3-D240-429E-AF5A-FA21FA07D684}" destId="{40509EA4-6463-4BC1-B2C8-1B557B55D98C}" srcOrd="0" destOrd="0" presId="urn:microsoft.com/office/officeart/2005/8/layout/gear1"/>
    <dgm:cxn modelId="{9C713F91-22B2-48DC-8A95-9827027D402F}" type="presOf" srcId="{E929E6DD-F4A8-4E58-89F6-D04864D12ED6}" destId="{4416B3A6-3294-49E2-A5AE-665D962AD7F8}" srcOrd="3" destOrd="0" presId="urn:microsoft.com/office/officeart/2005/8/layout/gear1"/>
    <dgm:cxn modelId="{44732343-DA31-4F5A-B939-3FA8CF1B8E3E}" type="presOf" srcId="{12ADA696-B83D-4880-8397-F27ADCBB10C8}" destId="{CE0DF845-8168-4839-BCC3-1E4531C47756}" srcOrd="0" destOrd="0" presId="urn:microsoft.com/office/officeart/2005/8/layout/gear1"/>
    <dgm:cxn modelId="{DEC16BE3-FBBE-4C4B-870F-CBDB82BCEB59}" type="presParOf" srcId="{51115A5A-C1AF-491B-870A-3C3F0871D33E}" destId="{31AA1C5E-E90D-4336-BAD2-AA7C47F11B8A}" srcOrd="0" destOrd="0" presId="urn:microsoft.com/office/officeart/2005/8/layout/gear1"/>
    <dgm:cxn modelId="{E0C3A601-FBCA-452A-9289-CDA3DF0A62F5}" type="presParOf" srcId="{51115A5A-C1AF-491B-870A-3C3F0871D33E}" destId="{DA8CFF6E-2432-4E8A-AC88-B79F808104FE}" srcOrd="1" destOrd="0" presId="urn:microsoft.com/office/officeart/2005/8/layout/gear1"/>
    <dgm:cxn modelId="{559F8AD2-B329-43C5-8B80-479A27FDF72B}" type="presParOf" srcId="{51115A5A-C1AF-491B-870A-3C3F0871D33E}" destId="{98B410E6-C7F0-4769-8663-015DEA04FECC}" srcOrd="2" destOrd="0" presId="urn:microsoft.com/office/officeart/2005/8/layout/gear1"/>
    <dgm:cxn modelId="{E4AEC2C6-E078-4483-8F72-13295C1F62B7}" type="presParOf" srcId="{51115A5A-C1AF-491B-870A-3C3F0871D33E}" destId="{D1491E05-C66C-49C7-A909-4A8ADA6F67EB}" srcOrd="3" destOrd="0" presId="urn:microsoft.com/office/officeart/2005/8/layout/gear1"/>
    <dgm:cxn modelId="{B6F66BC8-5F50-4FB5-A37F-D56F0F0FC797}" type="presParOf" srcId="{51115A5A-C1AF-491B-870A-3C3F0871D33E}" destId="{1D929D20-7507-4EA3-AA4F-5DD977918220}" srcOrd="4" destOrd="0" presId="urn:microsoft.com/office/officeart/2005/8/layout/gear1"/>
    <dgm:cxn modelId="{50646271-09A9-43AD-876B-3139661E26B9}" type="presParOf" srcId="{51115A5A-C1AF-491B-870A-3C3F0871D33E}" destId="{1F0F4727-D2B7-4FB7-BF33-A48A44287D5C}" srcOrd="5" destOrd="0" presId="urn:microsoft.com/office/officeart/2005/8/layout/gear1"/>
    <dgm:cxn modelId="{56DCE018-A88C-4A1F-BB3C-F7ED43C6B0BA}" type="presParOf" srcId="{51115A5A-C1AF-491B-870A-3C3F0871D33E}" destId="{6A8F7139-7F19-47D9-8941-945E3E40F430}" srcOrd="6" destOrd="0" presId="urn:microsoft.com/office/officeart/2005/8/layout/gear1"/>
    <dgm:cxn modelId="{1668197B-0F3D-4B0B-A37D-C50EA1444386}" type="presParOf" srcId="{51115A5A-C1AF-491B-870A-3C3F0871D33E}" destId="{2EC93062-FB01-47E5-BDA5-07B49ADCE043}" srcOrd="7" destOrd="0" presId="urn:microsoft.com/office/officeart/2005/8/layout/gear1"/>
    <dgm:cxn modelId="{BAD8C4F7-92FE-406A-B2AD-C7881D568828}" type="presParOf" srcId="{51115A5A-C1AF-491B-870A-3C3F0871D33E}" destId="{B8675E48-FD4A-4E1A-ABB8-284616C9FAA1}" srcOrd="8" destOrd="0" presId="urn:microsoft.com/office/officeart/2005/8/layout/gear1"/>
    <dgm:cxn modelId="{9F7A857B-5D90-4081-A4A0-004E48033FD3}" type="presParOf" srcId="{51115A5A-C1AF-491B-870A-3C3F0871D33E}" destId="{4416B3A6-3294-49E2-A5AE-665D962AD7F8}" srcOrd="9" destOrd="0" presId="urn:microsoft.com/office/officeart/2005/8/layout/gear1"/>
    <dgm:cxn modelId="{49442B6F-B513-4FDE-B47C-129E86B1E78A}" type="presParOf" srcId="{51115A5A-C1AF-491B-870A-3C3F0871D33E}" destId="{CE0DF845-8168-4839-BCC3-1E4531C47756}" srcOrd="10" destOrd="0" presId="urn:microsoft.com/office/officeart/2005/8/layout/gear1"/>
    <dgm:cxn modelId="{CC5C0B2F-B70B-4CC6-A6DA-23A9D484A866}" type="presParOf" srcId="{51115A5A-C1AF-491B-870A-3C3F0871D33E}" destId="{40509EA4-6463-4BC1-B2C8-1B557B55D98C}" srcOrd="11" destOrd="0" presId="urn:microsoft.com/office/officeart/2005/8/layout/gear1"/>
    <dgm:cxn modelId="{B4B2F47B-D4FB-4148-97E3-223898324D25}" type="presParOf" srcId="{51115A5A-C1AF-491B-870A-3C3F0871D33E}" destId="{ABAD0AA7-F83B-4429-A438-9CC923D0FC8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841D7B-697A-4E4B-B0E4-90CB72C6ADF2}" type="doc">
      <dgm:prSet loTypeId="urn:microsoft.com/office/officeart/2005/8/layout/hierarchy1" loCatId="hierarchy" qsTypeId="urn:microsoft.com/office/officeart/2005/8/quickstyle/3d2" qsCatId="3D" csTypeId="urn:microsoft.com/office/officeart/2005/8/colors/colorful4" csCatId="colorful" phldr="1"/>
      <dgm:spPr/>
      <dgm:t>
        <a:bodyPr/>
        <a:lstStyle/>
        <a:p>
          <a:endParaRPr lang="zh-TW" altLang="en-US"/>
        </a:p>
      </dgm:t>
    </dgm:pt>
    <dgm:pt modelId="{3CD2E6B9-2A28-4699-AAA6-30005807EE32}">
      <dgm:prSet phldrT="[文字]"/>
      <dgm:spPr/>
      <dgm:t>
        <a:bodyPr/>
        <a:lstStyle/>
        <a:p>
          <a:r>
            <a:rPr lang="en-US" altLang="zh-TW" dirty="0">
              <a:latin typeface="Times New Roman" panose="02020603050405020304" pitchFamily="18" charset="0"/>
              <a:cs typeface="Times New Roman" panose="02020603050405020304" pitchFamily="18" charset="0"/>
            </a:rPr>
            <a:t>How</a:t>
          </a:r>
          <a:endParaRPr lang="zh-TW" altLang="en-US" dirty="0">
            <a:latin typeface="Times New Roman" panose="02020603050405020304" pitchFamily="18" charset="0"/>
            <a:cs typeface="Times New Roman" panose="02020603050405020304" pitchFamily="18" charset="0"/>
          </a:endParaRPr>
        </a:p>
      </dgm:t>
    </dgm:pt>
    <dgm:pt modelId="{7C8ED57B-B11F-443D-92D2-AB9B39CBE72A}" type="parTrans" cxnId="{81F1BC28-0B41-4490-BA48-EFA148122984}">
      <dgm:prSet/>
      <dgm:spPr/>
      <dgm:t>
        <a:bodyPr/>
        <a:lstStyle/>
        <a:p>
          <a:endParaRPr lang="zh-TW" altLang="en-US"/>
        </a:p>
      </dgm:t>
    </dgm:pt>
    <dgm:pt modelId="{D3BBA0DC-E6D5-4F9F-B0B3-4A47757417E2}" type="sibTrans" cxnId="{81F1BC28-0B41-4490-BA48-EFA148122984}">
      <dgm:prSet/>
      <dgm:spPr/>
      <dgm:t>
        <a:bodyPr/>
        <a:lstStyle/>
        <a:p>
          <a:endParaRPr lang="zh-TW" altLang="en-US"/>
        </a:p>
      </dgm:t>
    </dgm:pt>
    <dgm:pt modelId="{D8DEE5E5-5576-4466-B7DD-F3415B3AB1E5}">
      <dgm:prSet phldrT="[文字]"/>
      <dgm:spPr/>
      <dgm:t>
        <a:bodyPr/>
        <a:lstStyle/>
        <a:p>
          <a:r>
            <a:rPr lang="en-US" altLang="zh-TW" dirty="0">
              <a:latin typeface="Times New Roman" panose="02020603050405020304" pitchFamily="18" charset="0"/>
              <a:cs typeface="Times New Roman" panose="02020603050405020304" pitchFamily="18" charset="0"/>
            </a:rPr>
            <a:t>Why</a:t>
          </a:r>
          <a:endParaRPr lang="zh-TW" altLang="en-US" dirty="0">
            <a:latin typeface="Times New Roman" panose="02020603050405020304" pitchFamily="18" charset="0"/>
            <a:cs typeface="Times New Roman" panose="02020603050405020304" pitchFamily="18" charset="0"/>
          </a:endParaRPr>
        </a:p>
      </dgm:t>
    </dgm:pt>
    <dgm:pt modelId="{E9415F52-8E05-4F05-B505-04AE9A8842DE}" type="parTrans" cxnId="{2C4E7205-AC7E-4751-A24D-298CFEE10451}">
      <dgm:prSet/>
      <dgm:spPr/>
      <dgm:t>
        <a:bodyPr/>
        <a:lstStyle/>
        <a:p>
          <a:endParaRPr lang="zh-TW" altLang="en-US"/>
        </a:p>
      </dgm:t>
    </dgm:pt>
    <dgm:pt modelId="{0F9BCDCD-B954-4307-9168-23B1532A93FD}" type="sibTrans" cxnId="{2C4E7205-AC7E-4751-A24D-298CFEE10451}">
      <dgm:prSet/>
      <dgm:spPr/>
      <dgm:t>
        <a:bodyPr/>
        <a:lstStyle/>
        <a:p>
          <a:endParaRPr lang="zh-TW" altLang="en-US"/>
        </a:p>
      </dgm:t>
    </dgm:pt>
    <dgm:pt modelId="{AA38AFB8-36B4-412D-AE30-A5F81EA68C40}">
      <dgm:prSet phldrT="[文字]"/>
      <dgm:spPr/>
      <dgm:t>
        <a:bodyPr/>
        <a:lstStyle/>
        <a:p>
          <a:r>
            <a:rPr lang="en-US" altLang="zh-TW" dirty="0">
              <a:latin typeface="Times New Roman" panose="02020603050405020304" pitchFamily="18" charset="0"/>
              <a:cs typeface="Times New Roman" panose="02020603050405020304" pitchFamily="18" charset="0"/>
            </a:rPr>
            <a:t>Where</a:t>
          </a:r>
          <a:endParaRPr lang="zh-TW" altLang="en-US" dirty="0">
            <a:latin typeface="Times New Roman" panose="02020603050405020304" pitchFamily="18" charset="0"/>
            <a:cs typeface="Times New Roman" panose="02020603050405020304" pitchFamily="18" charset="0"/>
          </a:endParaRPr>
        </a:p>
      </dgm:t>
    </dgm:pt>
    <dgm:pt modelId="{AAF0C65E-B058-4154-9029-E9AFB3ACA8A5}" type="parTrans" cxnId="{7E9A93F7-5D43-48A6-ACC7-5D619287C82C}">
      <dgm:prSet/>
      <dgm:spPr/>
      <dgm:t>
        <a:bodyPr/>
        <a:lstStyle/>
        <a:p>
          <a:endParaRPr lang="zh-TW" altLang="en-US"/>
        </a:p>
      </dgm:t>
    </dgm:pt>
    <dgm:pt modelId="{1244D690-00A5-4A69-80CF-37DF5B86FA75}" type="sibTrans" cxnId="{7E9A93F7-5D43-48A6-ACC7-5D619287C82C}">
      <dgm:prSet/>
      <dgm:spPr/>
      <dgm:t>
        <a:bodyPr/>
        <a:lstStyle/>
        <a:p>
          <a:endParaRPr lang="zh-TW" altLang="en-US"/>
        </a:p>
      </dgm:t>
    </dgm:pt>
    <dgm:pt modelId="{EFA91B1F-7B62-49A1-83AD-341E899DFD7E}">
      <dgm:prSet/>
      <dgm:spPr/>
      <dgm:t>
        <a:bodyPr/>
        <a:lstStyle/>
        <a:p>
          <a:r>
            <a:rPr lang="en-US" altLang="zh-TW" dirty="0">
              <a:latin typeface="Times New Roman" panose="02020603050405020304" pitchFamily="18" charset="0"/>
              <a:cs typeface="Times New Roman" panose="02020603050405020304" pitchFamily="18" charset="0"/>
            </a:rPr>
            <a:t>Who</a:t>
          </a:r>
          <a:endParaRPr lang="zh-TW" altLang="en-US" dirty="0">
            <a:latin typeface="Times New Roman" panose="02020603050405020304" pitchFamily="18" charset="0"/>
            <a:cs typeface="Times New Roman" panose="02020603050405020304" pitchFamily="18" charset="0"/>
          </a:endParaRPr>
        </a:p>
      </dgm:t>
    </dgm:pt>
    <dgm:pt modelId="{C8A94103-9D73-408E-A200-0676610E57BB}" type="parTrans" cxnId="{6E6484E6-A1A1-4CF3-A2D8-5091F0788812}">
      <dgm:prSet/>
      <dgm:spPr/>
      <dgm:t>
        <a:bodyPr/>
        <a:lstStyle/>
        <a:p>
          <a:endParaRPr lang="zh-TW" altLang="en-US"/>
        </a:p>
      </dgm:t>
    </dgm:pt>
    <dgm:pt modelId="{9D3EE557-3E67-425B-8661-3F54F3FC3B3F}" type="sibTrans" cxnId="{6E6484E6-A1A1-4CF3-A2D8-5091F0788812}">
      <dgm:prSet/>
      <dgm:spPr/>
      <dgm:t>
        <a:bodyPr/>
        <a:lstStyle/>
        <a:p>
          <a:endParaRPr lang="zh-TW" altLang="en-US"/>
        </a:p>
      </dgm:t>
    </dgm:pt>
    <dgm:pt modelId="{2F421535-EB5E-4B7A-969C-643BA53F9F45}">
      <dgm:prSet/>
      <dgm:spPr/>
      <dgm:t>
        <a:bodyPr/>
        <a:lstStyle/>
        <a:p>
          <a:r>
            <a:rPr lang="en-US" altLang="zh-TW" dirty="0">
              <a:latin typeface="Times New Roman" panose="02020603050405020304" pitchFamily="18" charset="0"/>
              <a:cs typeface="Times New Roman" panose="02020603050405020304" pitchFamily="18" charset="0"/>
            </a:rPr>
            <a:t>What</a:t>
          </a:r>
          <a:endParaRPr lang="zh-TW" altLang="en-US" dirty="0">
            <a:latin typeface="Times New Roman" panose="02020603050405020304" pitchFamily="18" charset="0"/>
            <a:cs typeface="Times New Roman" panose="02020603050405020304" pitchFamily="18" charset="0"/>
          </a:endParaRPr>
        </a:p>
      </dgm:t>
    </dgm:pt>
    <dgm:pt modelId="{72ACEFAC-F757-4065-B9DD-EE7E67D8D376}" type="parTrans" cxnId="{1F6948D9-360F-4681-8736-109339EEFCFC}">
      <dgm:prSet/>
      <dgm:spPr/>
      <dgm:t>
        <a:bodyPr/>
        <a:lstStyle/>
        <a:p>
          <a:endParaRPr lang="zh-TW" altLang="en-US"/>
        </a:p>
      </dgm:t>
    </dgm:pt>
    <dgm:pt modelId="{EA1B33A8-B03F-415F-B6C6-14B2C0C5AF22}" type="sibTrans" cxnId="{1F6948D9-360F-4681-8736-109339EEFCFC}">
      <dgm:prSet/>
      <dgm:spPr/>
      <dgm:t>
        <a:bodyPr/>
        <a:lstStyle/>
        <a:p>
          <a:endParaRPr lang="zh-TW" altLang="en-US"/>
        </a:p>
      </dgm:t>
    </dgm:pt>
    <dgm:pt modelId="{8FBD2B05-22FD-4BF1-B3FC-807F82560506}">
      <dgm:prSet/>
      <dgm:spPr/>
      <dgm:t>
        <a:bodyPr/>
        <a:lstStyle/>
        <a:p>
          <a:r>
            <a:rPr lang="en-US" altLang="zh-TW" dirty="0">
              <a:latin typeface="Times New Roman" panose="02020603050405020304" pitchFamily="18" charset="0"/>
              <a:cs typeface="Times New Roman" panose="02020603050405020304" pitchFamily="18" charset="0"/>
            </a:rPr>
            <a:t>When</a:t>
          </a:r>
          <a:endParaRPr lang="zh-TW" altLang="en-US" dirty="0">
            <a:latin typeface="Times New Roman" panose="02020603050405020304" pitchFamily="18" charset="0"/>
            <a:cs typeface="Times New Roman" panose="02020603050405020304" pitchFamily="18" charset="0"/>
          </a:endParaRPr>
        </a:p>
      </dgm:t>
    </dgm:pt>
    <dgm:pt modelId="{F0C7FBCC-BBD1-47BF-BFED-714E84777003}" type="parTrans" cxnId="{DF9AA678-7A69-47A7-8212-F117CD5CC59A}">
      <dgm:prSet/>
      <dgm:spPr/>
      <dgm:t>
        <a:bodyPr/>
        <a:lstStyle/>
        <a:p>
          <a:endParaRPr lang="zh-TW" altLang="en-US"/>
        </a:p>
      </dgm:t>
    </dgm:pt>
    <dgm:pt modelId="{DB32E5E6-24AF-44E2-B208-55C9A9A6B217}" type="sibTrans" cxnId="{DF9AA678-7A69-47A7-8212-F117CD5CC59A}">
      <dgm:prSet/>
      <dgm:spPr/>
      <dgm:t>
        <a:bodyPr/>
        <a:lstStyle/>
        <a:p>
          <a:endParaRPr lang="zh-TW" altLang="en-US"/>
        </a:p>
      </dgm:t>
    </dgm:pt>
    <dgm:pt modelId="{958AA4CF-426D-4433-985B-836106C7426A}" type="pres">
      <dgm:prSet presAssocID="{B9841D7B-697A-4E4B-B0E4-90CB72C6ADF2}" presName="hierChild1" presStyleCnt="0">
        <dgm:presLayoutVars>
          <dgm:chPref val="1"/>
          <dgm:dir/>
          <dgm:animOne val="branch"/>
          <dgm:animLvl val="lvl"/>
          <dgm:resizeHandles/>
        </dgm:presLayoutVars>
      </dgm:prSet>
      <dgm:spPr/>
      <dgm:t>
        <a:bodyPr/>
        <a:lstStyle/>
        <a:p>
          <a:endParaRPr lang="zh-TW" altLang="en-US"/>
        </a:p>
      </dgm:t>
    </dgm:pt>
    <dgm:pt modelId="{5BE6933E-D860-4008-9A0C-A26B9B08F02C}" type="pres">
      <dgm:prSet presAssocID="{3CD2E6B9-2A28-4699-AAA6-30005807EE32}" presName="hierRoot1" presStyleCnt="0"/>
      <dgm:spPr/>
    </dgm:pt>
    <dgm:pt modelId="{CBC077FF-3954-4BE3-813B-40247C681370}" type="pres">
      <dgm:prSet presAssocID="{3CD2E6B9-2A28-4699-AAA6-30005807EE32}" presName="composite" presStyleCnt="0"/>
      <dgm:spPr/>
    </dgm:pt>
    <dgm:pt modelId="{23850461-CB33-45E1-852F-41591F46110B}" type="pres">
      <dgm:prSet presAssocID="{3CD2E6B9-2A28-4699-AAA6-30005807EE32}" presName="background" presStyleLbl="node0" presStyleIdx="0" presStyleCnt="1"/>
      <dgm:spPr/>
    </dgm:pt>
    <dgm:pt modelId="{AEF4A88D-A3A6-4D81-915F-C0E210F4392A}" type="pres">
      <dgm:prSet presAssocID="{3CD2E6B9-2A28-4699-AAA6-30005807EE32}" presName="text" presStyleLbl="fgAcc0" presStyleIdx="0" presStyleCnt="1">
        <dgm:presLayoutVars>
          <dgm:chPref val="3"/>
        </dgm:presLayoutVars>
      </dgm:prSet>
      <dgm:spPr/>
      <dgm:t>
        <a:bodyPr/>
        <a:lstStyle/>
        <a:p>
          <a:endParaRPr lang="zh-TW" altLang="en-US"/>
        </a:p>
      </dgm:t>
    </dgm:pt>
    <dgm:pt modelId="{F7BE8943-26CB-4C85-ABF6-4D7391014E55}" type="pres">
      <dgm:prSet presAssocID="{3CD2E6B9-2A28-4699-AAA6-30005807EE32}" presName="hierChild2" presStyleCnt="0"/>
      <dgm:spPr/>
    </dgm:pt>
    <dgm:pt modelId="{7D1987F1-E78A-45C9-8C35-239AD0FE6211}" type="pres">
      <dgm:prSet presAssocID="{E9415F52-8E05-4F05-B505-04AE9A8842DE}" presName="Name10" presStyleLbl="parChTrans1D2" presStyleIdx="0" presStyleCnt="5"/>
      <dgm:spPr/>
      <dgm:t>
        <a:bodyPr/>
        <a:lstStyle/>
        <a:p>
          <a:endParaRPr lang="zh-TW" altLang="en-US"/>
        </a:p>
      </dgm:t>
    </dgm:pt>
    <dgm:pt modelId="{13FD8570-DBE3-4551-ACC8-BC8E37B1B102}" type="pres">
      <dgm:prSet presAssocID="{D8DEE5E5-5576-4466-B7DD-F3415B3AB1E5}" presName="hierRoot2" presStyleCnt="0"/>
      <dgm:spPr/>
    </dgm:pt>
    <dgm:pt modelId="{7A5D5C41-A188-4447-BAC6-94A54A00F12E}" type="pres">
      <dgm:prSet presAssocID="{D8DEE5E5-5576-4466-B7DD-F3415B3AB1E5}" presName="composite2" presStyleCnt="0"/>
      <dgm:spPr/>
    </dgm:pt>
    <dgm:pt modelId="{BE818642-2583-4A7C-8651-91BD2CBB1015}" type="pres">
      <dgm:prSet presAssocID="{D8DEE5E5-5576-4466-B7DD-F3415B3AB1E5}" presName="background2" presStyleLbl="node2" presStyleIdx="0" presStyleCnt="5"/>
      <dgm:spPr/>
    </dgm:pt>
    <dgm:pt modelId="{1E580A5D-BB04-408D-BD8B-22AB58FE5A9D}" type="pres">
      <dgm:prSet presAssocID="{D8DEE5E5-5576-4466-B7DD-F3415B3AB1E5}" presName="text2" presStyleLbl="fgAcc2" presStyleIdx="0" presStyleCnt="5">
        <dgm:presLayoutVars>
          <dgm:chPref val="3"/>
        </dgm:presLayoutVars>
      </dgm:prSet>
      <dgm:spPr/>
      <dgm:t>
        <a:bodyPr/>
        <a:lstStyle/>
        <a:p>
          <a:endParaRPr lang="zh-TW" altLang="en-US"/>
        </a:p>
      </dgm:t>
    </dgm:pt>
    <dgm:pt modelId="{2BC905C3-C13A-40FE-9AFC-70B1F3E6F707}" type="pres">
      <dgm:prSet presAssocID="{D8DEE5E5-5576-4466-B7DD-F3415B3AB1E5}" presName="hierChild3" presStyleCnt="0"/>
      <dgm:spPr/>
    </dgm:pt>
    <dgm:pt modelId="{E4BA54D8-80AB-4721-8C0C-CEF20707FAAD}" type="pres">
      <dgm:prSet presAssocID="{C8A94103-9D73-408E-A200-0676610E57BB}" presName="Name10" presStyleLbl="parChTrans1D2" presStyleIdx="1" presStyleCnt="5"/>
      <dgm:spPr/>
      <dgm:t>
        <a:bodyPr/>
        <a:lstStyle/>
        <a:p>
          <a:endParaRPr lang="zh-TW" altLang="en-US"/>
        </a:p>
      </dgm:t>
    </dgm:pt>
    <dgm:pt modelId="{D151E2AF-97A9-4B4E-9DCD-7611A33A0C77}" type="pres">
      <dgm:prSet presAssocID="{EFA91B1F-7B62-49A1-83AD-341E899DFD7E}" presName="hierRoot2" presStyleCnt="0"/>
      <dgm:spPr/>
    </dgm:pt>
    <dgm:pt modelId="{C14E80F3-2DB8-49CA-8D4C-851DC03FC54B}" type="pres">
      <dgm:prSet presAssocID="{EFA91B1F-7B62-49A1-83AD-341E899DFD7E}" presName="composite2" presStyleCnt="0"/>
      <dgm:spPr/>
    </dgm:pt>
    <dgm:pt modelId="{A6251CCA-E9D7-4DAC-A477-CD16F83B4EC3}" type="pres">
      <dgm:prSet presAssocID="{EFA91B1F-7B62-49A1-83AD-341E899DFD7E}" presName="background2" presStyleLbl="node2" presStyleIdx="1" presStyleCnt="5"/>
      <dgm:spPr/>
    </dgm:pt>
    <dgm:pt modelId="{5385D9D3-B63B-423E-9768-E38D55AE6655}" type="pres">
      <dgm:prSet presAssocID="{EFA91B1F-7B62-49A1-83AD-341E899DFD7E}" presName="text2" presStyleLbl="fgAcc2" presStyleIdx="1" presStyleCnt="5">
        <dgm:presLayoutVars>
          <dgm:chPref val="3"/>
        </dgm:presLayoutVars>
      </dgm:prSet>
      <dgm:spPr/>
      <dgm:t>
        <a:bodyPr/>
        <a:lstStyle/>
        <a:p>
          <a:endParaRPr lang="zh-TW" altLang="en-US"/>
        </a:p>
      </dgm:t>
    </dgm:pt>
    <dgm:pt modelId="{0CB33E0A-5D6B-4C5E-8DA5-31A2FDC45227}" type="pres">
      <dgm:prSet presAssocID="{EFA91B1F-7B62-49A1-83AD-341E899DFD7E}" presName="hierChild3" presStyleCnt="0"/>
      <dgm:spPr/>
    </dgm:pt>
    <dgm:pt modelId="{C448454F-DDE8-4D7F-BC6C-8F6C973A56E6}" type="pres">
      <dgm:prSet presAssocID="{72ACEFAC-F757-4065-B9DD-EE7E67D8D376}" presName="Name10" presStyleLbl="parChTrans1D2" presStyleIdx="2" presStyleCnt="5"/>
      <dgm:spPr/>
      <dgm:t>
        <a:bodyPr/>
        <a:lstStyle/>
        <a:p>
          <a:endParaRPr lang="zh-TW" altLang="en-US"/>
        </a:p>
      </dgm:t>
    </dgm:pt>
    <dgm:pt modelId="{56F78578-4E1D-4D42-BE5E-C5902C19305A}" type="pres">
      <dgm:prSet presAssocID="{2F421535-EB5E-4B7A-969C-643BA53F9F45}" presName="hierRoot2" presStyleCnt="0"/>
      <dgm:spPr/>
    </dgm:pt>
    <dgm:pt modelId="{B6C86D4D-E648-4753-A4E9-B1CB336F163F}" type="pres">
      <dgm:prSet presAssocID="{2F421535-EB5E-4B7A-969C-643BA53F9F45}" presName="composite2" presStyleCnt="0"/>
      <dgm:spPr/>
    </dgm:pt>
    <dgm:pt modelId="{9D6A6464-CD2A-4A82-8A3A-44CF97711A75}" type="pres">
      <dgm:prSet presAssocID="{2F421535-EB5E-4B7A-969C-643BA53F9F45}" presName="background2" presStyleLbl="node2" presStyleIdx="2" presStyleCnt="5"/>
      <dgm:spPr/>
    </dgm:pt>
    <dgm:pt modelId="{846CCCE2-8AFD-49A2-865B-CA8E3E636FE3}" type="pres">
      <dgm:prSet presAssocID="{2F421535-EB5E-4B7A-969C-643BA53F9F45}" presName="text2" presStyleLbl="fgAcc2" presStyleIdx="2" presStyleCnt="5">
        <dgm:presLayoutVars>
          <dgm:chPref val="3"/>
        </dgm:presLayoutVars>
      </dgm:prSet>
      <dgm:spPr/>
      <dgm:t>
        <a:bodyPr/>
        <a:lstStyle/>
        <a:p>
          <a:endParaRPr lang="zh-TW" altLang="en-US"/>
        </a:p>
      </dgm:t>
    </dgm:pt>
    <dgm:pt modelId="{0240D044-AA3C-4939-9A8B-0AFE3C591B17}" type="pres">
      <dgm:prSet presAssocID="{2F421535-EB5E-4B7A-969C-643BA53F9F45}" presName="hierChild3" presStyleCnt="0"/>
      <dgm:spPr/>
    </dgm:pt>
    <dgm:pt modelId="{25F0D602-9D23-41A7-AF0C-5C663C80B4C9}" type="pres">
      <dgm:prSet presAssocID="{F0C7FBCC-BBD1-47BF-BFED-714E84777003}" presName="Name10" presStyleLbl="parChTrans1D2" presStyleIdx="3" presStyleCnt="5"/>
      <dgm:spPr/>
      <dgm:t>
        <a:bodyPr/>
        <a:lstStyle/>
        <a:p>
          <a:endParaRPr lang="zh-TW" altLang="en-US"/>
        </a:p>
      </dgm:t>
    </dgm:pt>
    <dgm:pt modelId="{1F4A2429-34E5-4A9C-B25F-2259AD507FC2}" type="pres">
      <dgm:prSet presAssocID="{8FBD2B05-22FD-4BF1-B3FC-807F82560506}" presName="hierRoot2" presStyleCnt="0"/>
      <dgm:spPr/>
    </dgm:pt>
    <dgm:pt modelId="{CDCEF710-FC41-4D0D-9E5A-3742118DE317}" type="pres">
      <dgm:prSet presAssocID="{8FBD2B05-22FD-4BF1-B3FC-807F82560506}" presName="composite2" presStyleCnt="0"/>
      <dgm:spPr/>
    </dgm:pt>
    <dgm:pt modelId="{BE56D344-D313-4B27-92B2-4966A1343588}" type="pres">
      <dgm:prSet presAssocID="{8FBD2B05-22FD-4BF1-B3FC-807F82560506}" presName="background2" presStyleLbl="node2" presStyleIdx="3" presStyleCnt="5"/>
      <dgm:spPr/>
    </dgm:pt>
    <dgm:pt modelId="{0F652F21-20D6-4F84-B397-43C83C6C2F71}" type="pres">
      <dgm:prSet presAssocID="{8FBD2B05-22FD-4BF1-B3FC-807F82560506}" presName="text2" presStyleLbl="fgAcc2" presStyleIdx="3" presStyleCnt="5">
        <dgm:presLayoutVars>
          <dgm:chPref val="3"/>
        </dgm:presLayoutVars>
      </dgm:prSet>
      <dgm:spPr/>
      <dgm:t>
        <a:bodyPr/>
        <a:lstStyle/>
        <a:p>
          <a:endParaRPr lang="zh-TW" altLang="en-US"/>
        </a:p>
      </dgm:t>
    </dgm:pt>
    <dgm:pt modelId="{B5B9CE00-DC72-4797-AD63-9014C58158C1}" type="pres">
      <dgm:prSet presAssocID="{8FBD2B05-22FD-4BF1-B3FC-807F82560506}" presName="hierChild3" presStyleCnt="0"/>
      <dgm:spPr/>
    </dgm:pt>
    <dgm:pt modelId="{7C991555-25FF-40AD-811C-F37C648C8D9A}" type="pres">
      <dgm:prSet presAssocID="{AAF0C65E-B058-4154-9029-E9AFB3ACA8A5}" presName="Name10" presStyleLbl="parChTrans1D2" presStyleIdx="4" presStyleCnt="5"/>
      <dgm:spPr/>
      <dgm:t>
        <a:bodyPr/>
        <a:lstStyle/>
        <a:p>
          <a:endParaRPr lang="zh-TW" altLang="en-US"/>
        </a:p>
      </dgm:t>
    </dgm:pt>
    <dgm:pt modelId="{AB3A42B5-C547-4085-9372-04A2ECDA1AC3}" type="pres">
      <dgm:prSet presAssocID="{AA38AFB8-36B4-412D-AE30-A5F81EA68C40}" presName="hierRoot2" presStyleCnt="0"/>
      <dgm:spPr/>
    </dgm:pt>
    <dgm:pt modelId="{15C6256C-5D6B-4E8C-A797-70BD0D11AF6A}" type="pres">
      <dgm:prSet presAssocID="{AA38AFB8-36B4-412D-AE30-A5F81EA68C40}" presName="composite2" presStyleCnt="0"/>
      <dgm:spPr/>
    </dgm:pt>
    <dgm:pt modelId="{08FA6BD3-F48F-4EC9-AE95-0D7F51AF8284}" type="pres">
      <dgm:prSet presAssocID="{AA38AFB8-36B4-412D-AE30-A5F81EA68C40}" presName="background2" presStyleLbl="node2" presStyleIdx="4" presStyleCnt="5"/>
      <dgm:spPr/>
    </dgm:pt>
    <dgm:pt modelId="{38B14A7D-97DC-4864-A133-17E0DEE00BD4}" type="pres">
      <dgm:prSet presAssocID="{AA38AFB8-36B4-412D-AE30-A5F81EA68C40}" presName="text2" presStyleLbl="fgAcc2" presStyleIdx="4" presStyleCnt="5">
        <dgm:presLayoutVars>
          <dgm:chPref val="3"/>
        </dgm:presLayoutVars>
      </dgm:prSet>
      <dgm:spPr/>
      <dgm:t>
        <a:bodyPr/>
        <a:lstStyle/>
        <a:p>
          <a:endParaRPr lang="zh-TW" altLang="en-US"/>
        </a:p>
      </dgm:t>
    </dgm:pt>
    <dgm:pt modelId="{8E2A2EB7-1067-44EA-808C-BBE9E1DFE064}" type="pres">
      <dgm:prSet presAssocID="{AA38AFB8-36B4-412D-AE30-A5F81EA68C40}" presName="hierChild3" presStyleCnt="0"/>
      <dgm:spPr/>
    </dgm:pt>
  </dgm:ptLst>
  <dgm:cxnLst>
    <dgm:cxn modelId="{00853869-F410-459E-BE1E-1B3B97CDF21F}" type="presOf" srcId="{EFA91B1F-7B62-49A1-83AD-341E899DFD7E}" destId="{5385D9D3-B63B-423E-9768-E38D55AE6655}" srcOrd="0" destOrd="0" presId="urn:microsoft.com/office/officeart/2005/8/layout/hierarchy1"/>
    <dgm:cxn modelId="{DFF049FE-9358-4134-8311-3EA3476E7D4E}" type="presOf" srcId="{E9415F52-8E05-4F05-B505-04AE9A8842DE}" destId="{7D1987F1-E78A-45C9-8C35-239AD0FE6211}" srcOrd="0" destOrd="0" presId="urn:microsoft.com/office/officeart/2005/8/layout/hierarchy1"/>
    <dgm:cxn modelId="{4849D630-ABFD-482F-8EC9-ED2E11E77355}" type="presOf" srcId="{AA38AFB8-36B4-412D-AE30-A5F81EA68C40}" destId="{38B14A7D-97DC-4864-A133-17E0DEE00BD4}" srcOrd="0" destOrd="0" presId="urn:microsoft.com/office/officeart/2005/8/layout/hierarchy1"/>
    <dgm:cxn modelId="{6E6484E6-A1A1-4CF3-A2D8-5091F0788812}" srcId="{3CD2E6B9-2A28-4699-AAA6-30005807EE32}" destId="{EFA91B1F-7B62-49A1-83AD-341E899DFD7E}" srcOrd="1" destOrd="0" parTransId="{C8A94103-9D73-408E-A200-0676610E57BB}" sibTransId="{9D3EE557-3E67-425B-8661-3F54F3FC3B3F}"/>
    <dgm:cxn modelId="{DD91738C-615E-428C-8FB9-81238F2A444D}" type="presOf" srcId="{2F421535-EB5E-4B7A-969C-643BA53F9F45}" destId="{846CCCE2-8AFD-49A2-865B-CA8E3E636FE3}" srcOrd="0" destOrd="0" presId="urn:microsoft.com/office/officeart/2005/8/layout/hierarchy1"/>
    <dgm:cxn modelId="{2C4E7205-AC7E-4751-A24D-298CFEE10451}" srcId="{3CD2E6B9-2A28-4699-AAA6-30005807EE32}" destId="{D8DEE5E5-5576-4466-B7DD-F3415B3AB1E5}" srcOrd="0" destOrd="0" parTransId="{E9415F52-8E05-4F05-B505-04AE9A8842DE}" sibTransId="{0F9BCDCD-B954-4307-9168-23B1532A93FD}"/>
    <dgm:cxn modelId="{1F6948D9-360F-4681-8736-109339EEFCFC}" srcId="{3CD2E6B9-2A28-4699-AAA6-30005807EE32}" destId="{2F421535-EB5E-4B7A-969C-643BA53F9F45}" srcOrd="2" destOrd="0" parTransId="{72ACEFAC-F757-4065-B9DD-EE7E67D8D376}" sibTransId="{EA1B33A8-B03F-415F-B6C6-14B2C0C5AF22}"/>
    <dgm:cxn modelId="{19B53677-A06C-4225-871C-37EE2F28160B}" type="presOf" srcId="{B9841D7B-697A-4E4B-B0E4-90CB72C6ADF2}" destId="{958AA4CF-426D-4433-985B-836106C7426A}" srcOrd="0" destOrd="0" presId="urn:microsoft.com/office/officeart/2005/8/layout/hierarchy1"/>
    <dgm:cxn modelId="{C33B8794-8115-4BEE-86DA-C3AC9FEAA008}" type="presOf" srcId="{AAF0C65E-B058-4154-9029-E9AFB3ACA8A5}" destId="{7C991555-25FF-40AD-811C-F37C648C8D9A}" srcOrd="0" destOrd="0" presId="urn:microsoft.com/office/officeart/2005/8/layout/hierarchy1"/>
    <dgm:cxn modelId="{BA6EFB06-E41E-4953-A437-EE87B30A41A9}" type="presOf" srcId="{C8A94103-9D73-408E-A200-0676610E57BB}" destId="{E4BA54D8-80AB-4721-8C0C-CEF20707FAAD}" srcOrd="0" destOrd="0" presId="urn:microsoft.com/office/officeart/2005/8/layout/hierarchy1"/>
    <dgm:cxn modelId="{E669B535-EFF2-45B9-8599-0C138096EACE}" type="presOf" srcId="{72ACEFAC-F757-4065-B9DD-EE7E67D8D376}" destId="{C448454F-DDE8-4D7F-BC6C-8F6C973A56E6}" srcOrd="0" destOrd="0" presId="urn:microsoft.com/office/officeart/2005/8/layout/hierarchy1"/>
    <dgm:cxn modelId="{8B69496C-A907-4720-A2A0-10D05C644649}" type="presOf" srcId="{8FBD2B05-22FD-4BF1-B3FC-807F82560506}" destId="{0F652F21-20D6-4F84-B397-43C83C6C2F71}" srcOrd="0" destOrd="0" presId="urn:microsoft.com/office/officeart/2005/8/layout/hierarchy1"/>
    <dgm:cxn modelId="{BDB69681-4C91-4FFF-BA6A-F025FDA4FC69}" type="presOf" srcId="{F0C7FBCC-BBD1-47BF-BFED-714E84777003}" destId="{25F0D602-9D23-41A7-AF0C-5C663C80B4C9}" srcOrd="0" destOrd="0" presId="urn:microsoft.com/office/officeart/2005/8/layout/hierarchy1"/>
    <dgm:cxn modelId="{935B9380-E8AE-4EA3-9940-D86C0800EB4D}" type="presOf" srcId="{D8DEE5E5-5576-4466-B7DD-F3415B3AB1E5}" destId="{1E580A5D-BB04-408D-BD8B-22AB58FE5A9D}" srcOrd="0" destOrd="0" presId="urn:microsoft.com/office/officeart/2005/8/layout/hierarchy1"/>
    <dgm:cxn modelId="{91D5359E-4806-43C9-A9AE-9B623EC34807}" type="presOf" srcId="{3CD2E6B9-2A28-4699-AAA6-30005807EE32}" destId="{AEF4A88D-A3A6-4D81-915F-C0E210F4392A}" srcOrd="0" destOrd="0" presId="urn:microsoft.com/office/officeart/2005/8/layout/hierarchy1"/>
    <dgm:cxn modelId="{DF9AA678-7A69-47A7-8212-F117CD5CC59A}" srcId="{3CD2E6B9-2A28-4699-AAA6-30005807EE32}" destId="{8FBD2B05-22FD-4BF1-B3FC-807F82560506}" srcOrd="3" destOrd="0" parTransId="{F0C7FBCC-BBD1-47BF-BFED-714E84777003}" sibTransId="{DB32E5E6-24AF-44E2-B208-55C9A9A6B217}"/>
    <dgm:cxn modelId="{7E9A93F7-5D43-48A6-ACC7-5D619287C82C}" srcId="{3CD2E6B9-2A28-4699-AAA6-30005807EE32}" destId="{AA38AFB8-36B4-412D-AE30-A5F81EA68C40}" srcOrd="4" destOrd="0" parTransId="{AAF0C65E-B058-4154-9029-E9AFB3ACA8A5}" sibTransId="{1244D690-00A5-4A69-80CF-37DF5B86FA75}"/>
    <dgm:cxn modelId="{81F1BC28-0B41-4490-BA48-EFA148122984}" srcId="{B9841D7B-697A-4E4B-B0E4-90CB72C6ADF2}" destId="{3CD2E6B9-2A28-4699-AAA6-30005807EE32}" srcOrd="0" destOrd="0" parTransId="{7C8ED57B-B11F-443D-92D2-AB9B39CBE72A}" sibTransId="{D3BBA0DC-E6D5-4F9F-B0B3-4A47757417E2}"/>
    <dgm:cxn modelId="{E9CA5DFD-EB61-4459-82B9-046E5FBE71FA}" type="presParOf" srcId="{958AA4CF-426D-4433-985B-836106C7426A}" destId="{5BE6933E-D860-4008-9A0C-A26B9B08F02C}" srcOrd="0" destOrd="0" presId="urn:microsoft.com/office/officeart/2005/8/layout/hierarchy1"/>
    <dgm:cxn modelId="{089D522C-F574-48E5-9234-EADE458E4829}" type="presParOf" srcId="{5BE6933E-D860-4008-9A0C-A26B9B08F02C}" destId="{CBC077FF-3954-4BE3-813B-40247C681370}" srcOrd="0" destOrd="0" presId="urn:microsoft.com/office/officeart/2005/8/layout/hierarchy1"/>
    <dgm:cxn modelId="{B80CBDE8-01B2-4860-9542-59040C4A8E4F}" type="presParOf" srcId="{CBC077FF-3954-4BE3-813B-40247C681370}" destId="{23850461-CB33-45E1-852F-41591F46110B}" srcOrd="0" destOrd="0" presId="urn:microsoft.com/office/officeart/2005/8/layout/hierarchy1"/>
    <dgm:cxn modelId="{B92661C8-7A5E-4ABC-B22D-4DB2ABA512AD}" type="presParOf" srcId="{CBC077FF-3954-4BE3-813B-40247C681370}" destId="{AEF4A88D-A3A6-4D81-915F-C0E210F4392A}" srcOrd="1" destOrd="0" presId="urn:microsoft.com/office/officeart/2005/8/layout/hierarchy1"/>
    <dgm:cxn modelId="{C669A62C-6003-4919-BFB5-4F211382A76D}" type="presParOf" srcId="{5BE6933E-D860-4008-9A0C-A26B9B08F02C}" destId="{F7BE8943-26CB-4C85-ABF6-4D7391014E55}" srcOrd="1" destOrd="0" presId="urn:microsoft.com/office/officeart/2005/8/layout/hierarchy1"/>
    <dgm:cxn modelId="{4FB3C7D8-7835-4623-93C3-E4C0C29E5A36}" type="presParOf" srcId="{F7BE8943-26CB-4C85-ABF6-4D7391014E55}" destId="{7D1987F1-E78A-45C9-8C35-239AD0FE6211}" srcOrd="0" destOrd="0" presId="urn:microsoft.com/office/officeart/2005/8/layout/hierarchy1"/>
    <dgm:cxn modelId="{F833FD67-1D90-44A8-894A-16E6DE1E9A5B}" type="presParOf" srcId="{F7BE8943-26CB-4C85-ABF6-4D7391014E55}" destId="{13FD8570-DBE3-4551-ACC8-BC8E37B1B102}" srcOrd="1" destOrd="0" presId="urn:microsoft.com/office/officeart/2005/8/layout/hierarchy1"/>
    <dgm:cxn modelId="{9F864402-40B7-4BD4-B333-FE8FAF75A466}" type="presParOf" srcId="{13FD8570-DBE3-4551-ACC8-BC8E37B1B102}" destId="{7A5D5C41-A188-4447-BAC6-94A54A00F12E}" srcOrd="0" destOrd="0" presId="urn:microsoft.com/office/officeart/2005/8/layout/hierarchy1"/>
    <dgm:cxn modelId="{092BD13E-6BF1-47C6-8E59-682DB01B1308}" type="presParOf" srcId="{7A5D5C41-A188-4447-BAC6-94A54A00F12E}" destId="{BE818642-2583-4A7C-8651-91BD2CBB1015}" srcOrd="0" destOrd="0" presId="urn:microsoft.com/office/officeart/2005/8/layout/hierarchy1"/>
    <dgm:cxn modelId="{B748D2AE-BB35-4120-A10C-C0DC819FCBDB}" type="presParOf" srcId="{7A5D5C41-A188-4447-BAC6-94A54A00F12E}" destId="{1E580A5D-BB04-408D-BD8B-22AB58FE5A9D}" srcOrd="1" destOrd="0" presId="urn:microsoft.com/office/officeart/2005/8/layout/hierarchy1"/>
    <dgm:cxn modelId="{7557D4F1-CF54-4722-84E5-4DE324786110}" type="presParOf" srcId="{13FD8570-DBE3-4551-ACC8-BC8E37B1B102}" destId="{2BC905C3-C13A-40FE-9AFC-70B1F3E6F707}" srcOrd="1" destOrd="0" presId="urn:microsoft.com/office/officeart/2005/8/layout/hierarchy1"/>
    <dgm:cxn modelId="{D542E976-463C-4A46-B0C8-3C3F7CB2E64D}" type="presParOf" srcId="{F7BE8943-26CB-4C85-ABF6-4D7391014E55}" destId="{E4BA54D8-80AB-4721-8C0C-CEF20707FAAD}" srcOrd="2" destOrd="0" presId="urn:microsoft.com/office/officeart/2005/8/layout/hierarchy1"/>
    <dgm:cxn modelId="{36730D3A-E1D5-4F0E-82DD-F4412F4C9879}" type="presParOf" srcId="{F7BE8943-26CB-4C85-ABF6-4D7391014E55}" destId="{D151E2AF-97A9-4B4E-9DCD-7611A33A0C77}" srcOrd="3" destOrd="0" presId="urn:microsoft.com/office/officeart/2005/8/layout/hierarchy1"/>
    <dgm:cxn modelId="{DD8F0199-3220-4892-BD45-A9ABFA04A216}" type="presParOf" srcId="{D151E2AF-97A9-4B4E-9DCD-7611A33A0C77}" destId="{C14E80F3-2DB8-49CA-8D4C-851DC03FC54B}" srcOrd="0" destOrd="0" presId="urn:microsoft.com/office/officeart/2005/8/layout/hierarchy1"/>
    <dgm:cxn modelId="{CF32C3AD-AB16-4558-BE2A-7E3CAC35B7C6}" type="presParOf" srcId="{C14E80F3-2DB8-49CA-8D4C-851DC03FC54B}" destId="{A6251CCA-E9D7-4DAC-A477-CD16F83B4EC3}" srcOrd="0" destOrd="0" presId="urn:microsoft.com/office/officeart/2005/8/layout/hierarchy1"/>
    <dgm:cxn modelId="{C00806DA-F02A-4099-87DD-664C556795BD}" type="presParOf" srcId="{C14E80F3-2DB8-49CA-8D4C-851DC03FC54B}" destId="{5385D9D3-B63B-423E-9768-E38D55AE6655}" srcOrd="1" destOrd="0" presId="urn:microsoft.com/office/officeart/2005/8/layout/hierarchy1"/>
    <dgm:cxn modelId="{BABCDE81-1D7E-461E-97E7-F08DFE235140}" type="presParOf" srcId="{D151E2AF-97A9-4B4E-9DCD-7611A33A0C77}" destId="{0CB33E0A-5D6B-4C5E-8DA5-31A2FDC45227}" srcOrd="1" destOrd="0" presId="urn:microsoft.com/office/officeart/2005/8/layout/hierarchy1"/>
    <dgm:cxn modelId="{255948C6-EAA5-43AB-8EF6-79DA53091AAD}" type="presParOf" srcId="{F7BE8943-26CB-4C85-ABF6-4D7391014E55}" destId="{C448454F-DDE8-4D7F-BC6C-8F6C973A56E6}" srcOrd="4" destOrd="0" presId="urn:microsoft.com/office/officeart/2005/8/layout/hierarchy1"/>
    <dgm:cxn modelId="{4631CA05-7E20-4E72-89C7-27299F1CFFF8}" type="presParOf" srcId="{F7BE8943-26CB-4C85-ABF6-4D7391014E55}" destId="{56F78578-4E1D-4D42-BE5E-C5902C19305A}" srcOrd="5" destOrd="0" presId="urn:microsoft.com/office/officeart/2005/8/layout/hierarchy1"/>
    <dgm:cxn modelId="{B57747C0-74C9-41E7-A170-237EE15F9442}" type="presParOf" srcId="{56F78578-4E1D-4D42-BE5E-C5902C19305A}" destId="{B6C86D4D-E648-4753-A4E9-B1CB336F163F}" srcOrd="0" destOrd="0" presId="urn:microsoft.com/office/officeart/2005/8/layout/hierarchy1"/>
    <dgm:cxn modelId="{51E374DE-68E8-4E68-935A-DDBDA1AFE78E}" type="presParOf" srcId="{B6C86D4D-E648-4753-A4E9-B1CB336F163F}" destId="{9D6A6464-CD2A-4A82-8A3A-44CF97711A75}" srcOrd="0" destOrd="0" presId="urn:microsoft.com/office/officeart/2005/8/layout/hierarchy1"/>
    <dgm:cxn modelId="{9755ABF3-679E-48A0-BC23-4013D96290DD}" type="presParOf" srcId="{B6C86D4D-E648-4753-A4E9-B1CB336F163F}" destId="{846CCCE2-8AFD-49A2-865B-CA8E3E636FE3}" srcOrd="1" destOrd="0" presId="urn:microsoft.com/office/officeart/2005/8/layout/hierarchy1"/>
    <dgm:cxn modelId="{5C7CB270-A3A4-4E58-B4A3-C0E9DC46384B}" type="presParOf" srcId="{56F78578-4E1D-4D42-BE5E-C5902C19305A}" destId="{0240D044-AA3C-4939-9A8B-0AFE3C591B17}" srcOrd="1" destOrd="0" presId="urn:microsoft.com/office/officeart/2005/8/layout/hierarchy1"/>
    <dgm:cxn modelId="{3C9F360D-6381-4542-8168-68F73E334001}" type="presParOf" srcId="{F7BE8943-26CB-4C85-ABF6-4D7391014E55}" destId="{25F0D602-9D23-41A7-AF0C-5C663C80B4C9}" srcOrd="6" destOrd="0" presId="urn:microsoft.com/office/officeart/2005/8/layout/hierarchy1"/>
    <dgm:cxn modelId="{8E5AD3AA-70F0-4159-A3EC-6DD24B901E77}" type="presParOf" srcId="{F7BE8943-26CB-4C85-ABF6-4D7391014E55}" destId="{1F4A2429-34E5-4A9C-B25F-2259AD507FC2}" srcOrd="7" destOrd="0" presId="urn:microsoft.com/office/officeart/2005/8/layout/hierarchy1"/>
    <dgm:cxn modelId="{7A5EE3EC-C8C4-437F-8B64-E12A80CCB353}" type="presParOf" srcId="{1F4A2429-34E5-4A9C-B25F-2259AD507FC2}" destId="{CDCEF710-FC41-4D0D-9E5A-3742118DE317}" srcOrd="0" destOrd="0" presId="urn:microsoft.com/office/officeart/2005/8/layout/hierarchy1"/>
    <dgm:cxn modelId="{80C53DFF-3357-45C0-9864-1EFE15F8F8E2}" type="presParOf" srcId="{CDCEF710-FC41-4D0D-9E5A-3742118DE317}" destId="{BE56D344-D313-4B27-92B2-4966A1343588}" srcOrd="0" destOrd="0" presId="urn:microsoft.com/office/officeart/2005/8/layout/hierarchy1"/>
    <dgm:cxn modelId="{E58F6D49-F575-44DA-AB35-C2D0866A5DED}" type="presParOf" srcId="{CDCEF710-FC41-4D0D-9E5A-3742118DE317}" destId="{0F652F21-20D6-4F84-B397-43C83C6C2F71}" srcOrd="1" destOrd="0" presId="urn:microsoft.com/office/officeart/2005/8/layout/hierarchy1"/>
    <dgm:cxn modelId="{6DBAFF5B-4965-49A6-9579-0ADD393019D7}" type="presParOf" srcId="{1F4A2429-34E5-4A9C-B25F-2259AD507FC2}" destId="{B5B9CE00-DC72-4797-AD63-9014C58158C1}" srcOrd="1" destOrd="0" presId="urn:microsoft.com/office/officeart/2005/8/layout/hierarchy1"/>
    <dgm:cxn modelId="{ACEA29F6-8BF2-433F-BCF2-3E0B0B0A9B2B}" type="presParOf" srcId="{F7BE8943-26CB-4C85-ABF6-4D7391014E55}" destId="{7C991555-25FF-40AD-811C-F37C648C8D9A}" srcOrd="8" destOrd="0" presId="urn:microsoft.com/office/officeart/2005/8/layout/hierarchy1"/>
    <dgm:cxn modelId="{A11D4617-AC59-482E-A27B-C0CD63B5DF60}" type="presParOf" srcId="{F7BE8943-26CB-4C85-ABF6-4D7391014E55}" destId="{AB3A42B5-C547-4085-9372-04A2ECDA1AC3}" srcOrd="9" destOrd="0" presId="urn:microsoft.com/office/officeart/2005/8/layout/hierarchy1"/>
    <dgm:cxn modelId="{F002080A-8F1F-4A49-8C01-AB53B7C28B64}" type="presParOf" srcId="{AB3A42B5-C547-4085-9372-04A2ECDA1AC3}" destId="{15C6256C-5D6B-4E8C-A797-70BD0D11AF6A}" srcOrd="0" destOrd="0" presId="urn:microsoft.com/office/officeart/2005/8/layout/hierarchy1"/>
    <dgm:cxn modelId="{D02E1FAE-EB3F-4EBC-91EF-A8E8FDEAE338}" type="presParOf" srcId="{15C6256C-5D6B-4E8C-A797-70BD0D11AF6A}" destId="{08FA6BD3-F48F-4EC9-AE95-0D7F51AF8284}" srcOrd="0" destOrd="0" presId="urn:microsoft.com/office/officeart/2005/8/layout/hierarchy1"/>
    <dgm:cxn modelId="{575559BE-FB1E-4361-9B59-CB371DAB005D}" type="presParOf" srcId="{15C6256C-5D6B-4E8C-A797-70BD0D11AF6A}" destId="{38B14A7D-97DC-4864-A133-17E0DEE00BD4}" srcOrd="1" destOrd="0" presId="urn:microsoft.com/office/officeart/2005/8/layout/hierarchy1"/>
    <dgm:cxn modelId="{15171BAC-E958-4525-9A12-21172D131610}" type="presParOf" srcId="{AB3A42B5-C547-4085-9372-04A2ECDA1AC3}" destId="{8E2A2EB7-1067-44EA-808C-BBE9E1DFE06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35BAD3-6AB0-4753-B21A-366520A93E42}" type="doc">
      <dgm:prSet loTypeId="urn:microsoft.com/office/officeart/2008/layout/VerticalAccentList" loCatId="list" qsTypeId="urn:microsoft.com/office/officeart/2005/8/quickstyle/simple5" qsCatId="simple" csTypeId="urn:microsoft.com/office/officeart/2005/8/colors/accent3_2" csCatId="accent3" phldr="1"/>
      <dgm:spPr/>
      <dgm:t>
        <a:bodyPr/>
        <a:lstStyle/>
        <a:p>
          <a:endParaRPr lang="zh-TW" altLang="en-US"/>
        </a:p>
      </dgm:t>
    </dgm:pt>
    <dgm:pt modelId="{13CB0FE0-82C9-42B9-9D28-F31EC77AE803}">
      <dgm:prSet phldrT="[文字]" phldr="1" custT="1"/>
      <dgm:spPr/>
      <dgm:t>
        <a:bodyPr/>
        <a:lstStyle/>
        <a:p>
          <a:endParaRPr lang="zh-TW" altLang="en-US" sz="800" dirty="0"/>
        </a:p>
      </dgm:t>
    </dgm:pt>
    <dgm:pt modelId="{605816DF-80D0-40F6-A4EF-9AFEEA368383}" type="parTrans" cxnId="{EF1C5D8A-30EC-4FD4-A8A1-95C66D66F084}">
      <dgm:prSet/>
      <dgm:spPr/>
      <dgm:t>
        <a:bodyPr/>
        <a:lstStyle/>
        <a:p>
          <a:endParaRPr lang="zh-TW" altLang="en-US" sz="800"/>
        </a:p>
      </dgm:t>
    </dgm:pt>
    <dgm:pt modelId="{277EDF7E-3EEC-482D-8F96-08B47B66403D}" type="sibTrans" cxnId="{EF1C5D8A-30EC-4FD4-A8A1-95C66D66F084}">
      <dgm:prSet/>
      <dgm:spPr/>
      <dgm:t>
        <a:bodyPr/>
        <a:lstStyle/>
        <a:p>
          <a:endParaRPr lang="zh-TW" altLang="en-US" sz="800"/>
        </a:p>
      </dgm:t>
    </dgm:pt>
    <dgm:pt modelId="{1783F7D3-22A6-4B3F-A3BA-F68B6CC0A789}">
      <dgm:prSet phldrT="[文字]" custT="1"/>
      <dgm:spPr/>
      <dgm:t>
        <a:bodyPr/>
        <a:lstStyle/>
        <a:p>
          <a:r>
            <a:rPr lang="zh-TW" altLang="en-US" sz="2800" dirty="0"/>
            <a:t>學生學習</a:t>
          </a:r>
        </a:p>
      </dgm:t>
    </dgm:pt>
    <dgm:pt modelId="{020F9241-1906-4ECD-A6ED-5A6A24DA238E}" type="parTrans" cxnId="{97F2E7CC-9FA3-46BE-9C24-2C41E98BB44E}">
      <dgm:prSet/>
      <dgm:spPr/>
      <dgm:t>
        <a:bodyPr/>
        <a:lstStyle/>
        <a:p>
          <a:endParaRPr lang="zh-TW" altLang="en-US" sz="800"/>
        </a:p>
      </dgm:t>
    </dgm:pt>
    <dgm:pt modelId="{CA101F31-246F-4E0B-B3BE-12728F3860C4}" type="sibTrans" cxnId="{97F2E7CC-9FA3-46BE-9C24-2C41E98BB44E}">
      <dgm:prSet/>
      <dgm:spPr/>
      <dgm:t>
        <a:bodyPr/>
        <a:lstStyle/>
        <a:p>
          <a:endParaRPr lang="zh-TW" altLang="en-US" sz="800"/>
        </a:p>
      </dgm:t>
    </dgm:pt>
    <dgm:pt modelId="{6B3DE15D-F462-456B-BBD3-1217A8FA0920}">
      <dgm:prSet phldrT="[文字]" phldr="1" custT="1"/>
      <dgm:spPr/>
      <dgm:t>
        <a:bodyPr/>
        <a:lstStyle/>
        <a:p>
          <a:endParaRPr lang="zh-TW" altLang="en-US" sz="800" dirty="0"/>
        </a:p>
      </dgm:t>
    </dgm:pt>
    <dgm:pt modelId="{3FB44235-2F50-47BC-84D4-DD23BF502473}" type="parTrans" cxnId="{512611B3-2EAE-490C-AE4A-EEF35FECA2AB}">
      <dgm:prSet/>
      <dgm:spPr/>
      <dgm:t>
        <a:bodyPr/>
        <a:lstStyle/>
        <a:p>
          <a:endParaRPr lang="zh-TW" altLang="en-US" sz="800"/>
        </a:p>
      </dgm:t>
    </dgm:pt>
    <dgm:pt modelId="{84F2C571-94F7-4ED9-AFD8-1E03EF1E4358}" type="sibTrans" cxnId="{512611B3-2EAE-490C-AE4A-EEF35FECA2AB}">
      <dgm:prSet/>
      <dgm:spPr/>
      <dgm:t>
        <a:bodyPr/>
        <a:lstStyle/>
        <a:p>
          <a:endParaRPr lang="zh-TW" altLang="en-US" sz="800"/>
        </a:p>
      </dgm:t>
    </dgm:pt>
    <dgm:pt modelId="{82273F7C-5108-42AC-AABB-5756842C998E}">
      <dgm:prSet phldrT="[文字]" custT="1"/>
      <dgm:spPr/>
      <dgm:t>
        <a:bodyPr/>
        <a:lstStyle/>
        <a:p>
          <a:r>
            <a:rPr lang="zh-TW" altLang="en-US" sz="2800" dirty="0"/>
            <a:t>校本特色</a:t>
          </a:r>
        </a:p>
      </dgm:t>
    </dgm:pt>
    <dgm:pt modelId="{9ADB67DF-B85B-408D-99BF-613286AD51F1}" type="parTrans" cxnId="{171128C0-3E8D-4C54-8C57-197402FBFDC9}">
      <dgm:prSet/>
      <dgm:spPr/>
      <dgm:t>
        <a:bodyPr/>
        <a:lstStyle/>
        <a:p>
          <a:endParaRPr lang="zh-TW" altLang="en-US" sz="800"/>
        </a:p>
      </dgm:t>
    </dgm:pt>
    <dgm:pt modelId="{F0547174-1D73-489E-B088-0E6F7180BFCC}" type="sibTrans" cxnId="{171128C0-3E8D-4C54-8C57-197402FBFDC9}">
      <dgm:prSet/>
      <dgm:spPr/>
      <dgm:t>
        <a:bodyPr/>
        <a:lstStyle/>
        <a:p>
          <a:endParaRPr lang="zh-TW" altLang="en-US" sz="800"/>
        </a:p>
      </dgm:t>
    </dgm:pt>
    <dgm:pt modelId="{41804E02-3CE7-4CD5-BA45-FE1614D97229}">
      <dgm:prSet phldrT="[文字]" phldr="1" custT="1"/>
      <dgm:spPr/>
      <dgm:t>
        <a:bodyPr/>
        <a:lstStyle/>
        <a:p>
          <a:endParaRPr lang="zh-TW" altLang="en-US" sz="800" dirty="0"/>
        </a:p>
      </dgm:t>
    </dgm:pt>
    <dgm:pt modelId="{F1AB4D90-7CE3-4D92-93F6-EBAAD64798B0}" type="parTrans" cxnId="{63FD8B27-62B1-4CC6-A09F-F55C708602F7}">
      <dgm:prSet/>
      <dgm:spPr/>
      <dgm:t>
        <a:bodyPr/>
        <a:lstStyle/>
        <a:p>
          <a:endParaRPr lang="zh-TW" altLang="en-US" sz="800"/>
        </a:p>
      </dgm:t>
    </dgm:pt>
    <dgm:pt modelId="{AA2B341F-C9ED-4568-BA3D-4F2BD0B3A39E}" type="sibTrans" cxnId="{63FD8B27-62B1-4CC6-A09F-F55C708602F7}">
      <dgm:prSet/>
      <dgm:spPr/>
      <dgm:t>
        <a:bodyPr/>
        <a:lstStyle/>
        <a:p>
          <a:endParaRPr lang="zh-TW" altLang="en-US" sz="800"/>
        </a:p>
      </dgm:t>
    </dgm:pt>
    <dgm:pt modelId="{CCD1AB6B-D8E3-4BA4-B38C-0D3450543B30}">
      <dgm:prSet phldrT="[文字]" custT="1"/>
      <dgm:spPr/>
      <dgm:t>
        <a:bodyPr/>
        <a:lstStyle/>
        <a:p>
          <a:r>
            <a:rPr lang="zh-TW" altLang="en-US" sz="2800" dirty="0"/>
            <a:t>多元專案</a:t>
          </a:r>
        </a:p>
      </dgm:t>
    </dgm:pt>
    <dgm:pt modelId="{4AB51417-2F97-48B4-913F-621AD6869944}" type="parTrans" cxnId="{4D9DFBC5-540B-43D5-89A3-896593303790}">
      <dgm:prSet/>
      <dgm:spPr/>
      <dgm:t>
        <a:bodyPr/>
        <a:lstStyle/>
        <a:p>
          <a:endParaRPr lang="zh-TW" altLang="en-US" sz="800"/>
        </a:p>
      </dgm:t>
    </dgm:pt>
    <dgm:pt modelId="{0C7B1C72-3C91-46E7-A89C-0C0B0642D897}" type="sibTrans" cxnId="{4D9DFBC5-540B-43D5-89A3-896593303790}">
      <dgm:prSet/>
      <dgm:spPr/>
      <dgm:t>
        <a:bodyPr/>
        <a:lstStyle/>
        <a:p>
          <a:endParaRPr lang="zh-TW" altLang="en-US" sz="800"/>
        </a:p>
      </dgm:t>
    </dgm:pt>
    <dgm:pt modelId="{81752FDA-1D58-4594-ADA1-A6A7FF97AF5F}" type="pres">
      <dgm:prSet presAssocID="{FF35BAD3-6AB0-4753-B21A-366520A93E42}" presName="Name0" presStyleCnt="0">
        <dgm:presLayoutVars>
          <dgm:chMax/>
          <dgm:chPref/>
          <dgm:dir/>
        </dgm:presLayoutVars>
      </dgm:prSet>
      <dgm:spPr/>
      <dgm:t>
        <a:bodyPr/>
        <a:lstStyle/>
        <a:p>
          <a:endParaRPr lang="zh-TW" altLang="en-US"/>
        </a:p>
      </dgm:t>
    </dgm:pt>
    <dgm:pt modelId="{E667A8CB-E7A4-4CB7-A84B-BB40DF9CD628}" type="pres">
      <dgm:prSet presAssocID="{13CB0FE0-82C9-42B9-9D28-F31EC77AE803}" presName="parenttextcomposite" presStyleCnt="0"/>
      <dgm:spPr/>
    </dgm:pt>
    <dgm:pt modelId="{9ECC0325-BC78-4150-AD6C-E9D0EF368645}" type="pres">
      <dgm:prSet presAssocID="{13CB0FE0-82C9-42B9-9D28-F31EC77AE803}" presName="parenttext" presStyleLbl="revTx" presStyleIdx="0" presStyleCnt="3">
        <dgm:presLayoutVars>
          <dgm:chMax/>
          <dgm:chPref val="2"/>
          <dgm:bulletEnabled val="1"/>
        </dgm:presLayoutVars>
      </dgm:prSet>
      <dgm:spPr/>
      <dgm:t>
        <a:bodyPr/>
        <a:lstStyle/>
        <a:p>
          <a:endParaRPr lang="zh-TW" altLang="en-US"/>
        </a:p>
      </dgm:t>
    </dgm:pt>
    <dgm:pt modelId="{D7FDD9AA-EE98-46BB-9848-ACFFA5E5975A}" type="pres">
      <dgm:prSet presAssocID="{13CB0FE0-82C9-42B9-9D28-F31EC77AE803}" presName="composite" presStyleCnt="0"/>
      <dgm:spPr/>
    </dgm:pt>
    <dgm:pt modelId="{5D0FECC0-0F61-4992-B6A2-FCF3972D32C5}" type="pres">
      <dgm:prSet presAssocID="{13CB0FE0-82C9-42B9-9D28-F31EC77AE803}" presName="chevron1" presStyleLbl="alignNode1" presStyleIdx="0" presStyleCnt="21"/>
      <dgm:spPr/>
    </dgm:pt>
    <dgm:pt modelId="{81366DBD-AC05-4CFD-9915-CC6EF96C103A}" type="pres">
      <dgm:prSet presAssocID="{13CB0FE0-82C9-42B9-9D28-F31EC77AE803}" presName="chevron2" presStyleLbl="alignNode1" presStyleIdx="1" presStyleCnt="21"/>
      <dgm:spPr/>
    </dgm:pt>
    <dgm:pt modelId="{5AFDD077-07E1-42E7-BC12-75576EE9B97E}" type="pres">
      <dgm:prSet presAssocID="{13CB0FE0-82C9-42B9-9D28-F31EC77AE803}" presName="chevron3" presStyleLbl="alignNode1" presStyleIdx="2" presStyleCnt="21"/>
      <dgm:spPr/>
    </dgm:pt>
    <dgm:pt modelId="{1B6B38B0-6E55-48F3-88BB-3EFA8CC4439F}" type="pres">
      <dgm:prSet presAssocID="{13CB0FE0-82C9-42B9-9D28-F31EC77AE803}" presName="chevron4" presStyleLbl="alignNode1" presStyleIdx="3" presStyleCnt="21"/>
      <dgm:spPr/>
    </dgm:pt>
    <dgm:pt modelId="{275ADFB1-4B55-4609-9228-D00E7280AEDF}" type="pres">
      <dgm:prSet presAssocID="{13CB0FE0-82C9-42B9-9D28-F31EC77AE803}" presName="chevron5" presStyleLbl="alignNode1" presStyleIdx="4" presStyleCnt="21"/>
      <dgm:spPr/>
    </dgm:pt>
    <dgm:pt modelId="{B5C92B1E-7CD0-4322-86D2-CE0976D8F706}" type="pres">
      <dgm:prSet presAssocID="{13CB0FE0-82C9-42B9-9D28-F31EC77AE803}" presName="chevron6" presStyleLbl="alignNode1" presStyleIdx="5" presStyleCnt="21"/>
      <dgm:spPr/>
    </dgm:pt>
    <dgm:pt modelId="{DFA89ACE-19C4-4CC2-90EE-B0D646FAAA7A}" type="pres">
      <dgm:prSet presAssocID="{13CB0FE0-82C9-42B9-9D28-F31EC77AE803}" presName="chevron7" presStyleLbl="alignNode1" presStyleIdx="6" presStyleCnt="21"/>
      <dgm:spPr/>
    </dgm:pt>
    <dgm:pt modelId="{F27C97F9-6FC2-4A02-B30B-FB21A5CE2597}" type="pres">
      <dgm:prSet presAssocID="{13CB0FE0-82C9-42B9-9D28-F31EC77AE803}" presName="childtext" presStyleLbl="solidFgAcc1" presStyleIdx="0" presStyleCnt="3">
        <dgm:presLayoutVars>
          <dgm:chMax/>
          <dgm:chPref val="0"/>
          <dgm:bulletEnabled val="1"/>
        </dgm:presLayoutVars>
      </dgm:prSet>
      <dgm:spPr/>
      <dgm:t>
        <a:bodyPr/>
        <a:lstStyle/>
        <a:p>
          <a:endParaRPr lang="zh-TW" altLang="en-US"/>
        </a:p>
      </dgm:t>
    </dgm:pt>
    <dgm:pt modelId="{22A65AE9-2C21-47D1-B69F-0D1C1599C1AF}" type="pres">
      <dgm:prSet presAssocID="{277EDF7E-3EEC-482D-8F96-08B47B66403D}" presName="sibTrans" presStyleCnt="0"/>
      <dgm:spPr/>
    </dgm:pt>
    <dgm:pt modelId="{D6835834-DF9A-47C2-92B8-F987D1B4BAFF}" type="pres">
      <dgm:prSet presAssocID="{6B3DE15D-F462-456B-BBD3-1217A8FA0920}" presName="parenttextcomposite" presStyleCnt="0"/>
      <dgm:spPr/>
    </dgm:pt>
    <dgm:pt modelId="{EF9CC7B0-12F0-4DA6-BF7B-4E1E160E228B}" type="pres">
      <dgm:prSet presAssocID="{6B3DE15D-F462-456B-BBD3-1217A8FA0920}" presName="parenttext" presStyleLbl="revTx" presStyleIdx="1" presStyleCnt="3">
        <dgm:presLayoutVars>
          <dgm:chMax/>
          <dgm:chPref val="2"/>
          <dgm:bulletEnabled val="1"/>
        </dgm:presLayoutVars>
      </dgm:prSet>
      <dgm:spPr/>
      <dgm:t>
        <a:bodyPr/>
        <a:lstStyle/>
        <a:p>
          <a:endParaRPr lang="zh-TW" altLang="en-US"/>
        </a:p>
      </dgm:t>
    </dgm:pt>
    <dgm:pt modelId="{3215C525-2D37-4B8F-9430-C82ABD47AFF5}" type="pres">
      <dgm:prSet presAssocID="{6B3DE15D-F462-456B-BBD3-1217A8FA0920}" presName="composite" presStyleCnt="0"/>
      <dgm:spPr/>
    </dgm:pt>
    <dgm:pt modelId="{2B309B82-2389-4085-87CB-476DFCE59407}" type="pres">
      <dgm:prSet presAssocID="{6B3DE15D-F462-456B-BBD3-1217A8FA0920}" presName="chevron1" presStyleLbl="alignNode1" presStyleIdx="7" presStyleCnt="21"/>
      <dgm:spPr/>
    </dgm:pt>
    <dgm:pt modelId="{64C962DD-002E-4BE6-816C-A48D0236216C}" type="pres">
      <dgm:prSet presAssocID="{6B3DE15D-F462-456B-BBD3-1217A8FA0920}" presName="chevron2" presStyleLbl="alignNode1" presStyleIdx="8" presStyleCnt="21"/>
      <dgm:spPr/>
    </dgm:pt>
    <dgm:pt modelId="{023C07A6-1265-4F34-974A-AB138853D662}" type="pres">
      <dgm:prSet presAssocID="{6B3DE15D-F462-456B-BBD3-1217A8FA0920}" presName="chevron3" presStyleLbl="alignNode1" presStyleIdx="9" presStyleCnt="21"/>
      <dgm:spPr/>
    </dgm:pt>
    <dgm:pt modelId="{5F6F5AAB-9B4A-4FCF-8DAF-00131ECF52ED}" type="pres">
      <dgm:prSet presAssocID="{6B3DE15D-F462-456B-BBD3-1217A8FA0920}" presName="chevron4" presStyleLbl="alignNode1" presStyleIdx="10" presStyleCnt="21"/>
      <dgm:spPr/>
    </dgm:pt>
    <dgm:pt modelId="{3489AAFF-7D2E-4E32-99D1-E2762CAA4D1B}" type="pres">
      <dgm:prSet presAssocID="{6B3DE15D-F462-456B-BBD3-1217A8FA0920}" presName="chevron5" presStyleLbl="alignNode1" presStyleIdx="11" presStyleCnt="21"/>
      <dgm:spPr/>
    </dgm:pt>
    <dgm:pt modelId="{0539BD23-D053-46EF-A9B9-FA9E25831368}" type="pres">
      <dgm:prSet presAssocID="{6B3DE15D-F462-456B-BBD3-1217A8FA0920}" presName="chevron6" presStyleLbl="alignNode1" presStyleIdx="12" presStyleCnt="21"/>
      <dgm:spPr/>
    </dgm:pt>
    <dgm:pt modelId="{1E0C9D53-48BB-42A7-912E-79D8B62C41AB}" type="pres">
      <dgm:prSet presAssocID="{6B3DE15D-F462-456B-BBD3-1217A8FA0920}" presName="chevron7" presStyleLbl="alignNode1" presStyleIdx="13" presStyleCnt="21"/>
      <dgm:spPr/>
    </dgm:pt>
    <dgm:pt modelId="{9DCEF5AB-473E-429E-84AD-AD91CA8BB5E2}" type="pres">
      <dgm:prSet presAssocID="{6B3DE15D-F462-456B-BBD3-1217A8FA0920}" presName="childtext" presStyleLbl="solidFgAcc1" presStyleIdx="1" presStyleCnt="3">
        <dgm:presLayoutVars>
          <dgm:chMax/>
          <dgm:chPref val="0"/>
          <dgm:bulletEnabled val="1"/>
        </dgm:presLayoutVars>
      </dgm:prSet>
      <dgm:spPr/>
      <dgm:t>
        <a:bodyPr/>
        <a:lstStyle/>
        <a:p>
          <a:endParaRPr lang="zh-TW" altLang="en-US"/>
        </a:p>
      </dgm:t>
    </dgm:pt>
    <dgm:pt modelId="{D9E75A17-DFC4-4A15-BDF5-AB44F424E758}" type="pres">
      <dgm:prSet presAssocID="{84F2C571-94F7-4ED9-AFD8-1E03EF1E4358}" presName="sibTrans" presStyleCnt="0"/>
      <dgm:spPr/>
    </dgm:pt>
    <dgm:pt modelId="{D7E11A8C-2643-47F2-96BA-B14580B8B59C}" type="pres">
      <dgm:prSet presAssocID="{41804E02-3CE7-4CD5-BA45-FE1614D97229}" presName="parenttextcomposite" presStyleCnt="0"/>
      <dgm:spPr/>
    </dgm:pt>
    <dgm:pt modelId="{5BE97ED0-EB60-44C9-A747-2DD5464BDC2A}" type="pres">
      <dgm:prSet presAssocID="{41804E02-3CE7-4CD5-BA45-FE1614D97229}" presName="parenttext" presStyleLbl="revTx" presStyleIdx="2" presStyleCnt="3">
        <dgm:presLayoutVars>
          <dgm:chMax/>
          <dgm:chPref val="2"/>
          <dgm:bulletEnabled val="1"/>
        </dgm:presLayoutVars>
      </dgm:prSet>
      <dgm:spPr/>
      <dgm:t>
        <a:bodyPr/>
        <a:lstStyle/>
        <a:p>
          <a:endParaRPr lang="zh-TW" altLang="en-US"/>
        </a:p>
      </dgm:t>
    </dgm:pt>
    <dgm:pt modelId="{5A4560EB-46DD-4BF3-A073-BF0F804DA755}" type="pres">
      <dgm:prSet presAssocID="{41804E02-3CE7-4CD5-BA45-FE1614D97229}" presName="composite" presStyleCnt="0"/>
      <dgm:spPr/>
    </dgm:pt>
    <dgm:pt modelId="{1558CC47-05B4-4E22-B7C0-E3004803B868}" type="pres">
      <dgm:prSet presAssocID="{41804E02-3CE7-4CD5-BA45-FE1614D97229}" presName="chevron1" presStyleLbl="alignNode1" presStyleIdx="14" presStyleCnt="21"/>
      <dgm:spPr/>
    </dgm:pt>
    <dgm:pt modelId="{5B3FB3F6-925A-44B6-B738-B4439B735BE7}" type="pres">
      <dgm:prSet presAssocID="{41804E02-3CE7-4CD5-BA45-FE1614D97229}" presName="chevron2" presStyleLbl="alignNode1" presStyleIdx="15" presStyleCnt="21"/>
      <dgm:spPr/>
    </dgm:pt>
    <dgm:pt modelId="{76B2CADD-E07C-4FDB-915A-4D07A93AC874}" type="pres">
      <dgm:prSet presAssocID="{41804E02-3CE7-4CD5-BA45-FE1614D97229}" presName="chevron3" presStyleLbl="alignNode1" presStyleIdx="16" presStyleCnt="21"/>
      <dgm:spPr/>
    </dgm:pt>
    <dgm:pt modelId="{69B53DC1-734B-4694-84CD-B47E80D956A5}" type="pres">
      <dgm:prSet presAssocID="{41804E02-3CE7-4CD5-BA45-FE1614D97229}" presName="chevron4" presStyleLbl="alignNode1" presStyleIdx="17" presStyleCnt="21"/>
      <dgm:spPr/>
    </dgm:pt>
    <dgm:pt modelId="{BF5C8BC0-2F83-499A-A613-EEA2890B0422}" type="pres">
      <dgm:prSet presAssocID="{41804E02-3CE7-4CD5-BA45-FE1614D97229}" presName="chevron5" presStyleLbl="alignNode1" presStyleIdx="18" presStyleCnt="21"/>
      <dgm:spPr/>
    </dgm:pt>
    <dgm:pt modelId="{AFCBDA2E-A28F-4DDF-B844-CC48C24255FD}" type="pres">
      <dgm:prSet presAssocID="{41804E02-3CE7-4CD5-BA45-FE1614D97229}" presName="chevron6" presStyleLbl="alignNode1" presStyleIdx="19" presStyleCnt="21"/>
      <dgm:spPr/>
    </dgm:pt>
    <dgm:pt modelId="{7CA27088-F0CE-447A-91CF-37D2C034C7DD}" type="pres">
      <dgm:prSet presAssocID="{41804E02-3CE7-4CD5-BA45-FE1614D97229}" presName="chevron7" presStyleLbl="alignNode1" presStyleIdx="20" presStyleCnt="21"/>
      <dgm:spPr/>
    </dgm:pt>
    <dgm:pt modelId="{01E2A1DB-30B3-426B-A37F-499C646011DC}" type="pres">
      <dgm:prSet presAssocID="{41804E02-3CE7-4CD5-BA45-FE1614D97229}" presName="childtext" presStyleLbl="solidFgAcc1" presStyleIdx="2" presStyleCnt="3">
        <dgm:presLayoutVars>
          <dgm:chMax/>
          <dgm:chPref val="0"/>
          <dgm:bulletEnabled val="1"/>
        </dgm:presLayoutVars>
      </dgm:prSet>
      <dgm:spPr/>
      <dgm:t>
        <a:bodyPr/>
        <a:lstStyle/>
        <a:p>
          <a:endParaRPr lang="zh-TW" altLang="en-US"/>
        </a:p>
      </dgm:t>
    </dgm:pt>
  </dgm:ptLst>
  <dgm:cxnLst>
    <dgm:cxn modelId="{981ED98D-552E-45EF-A36E-93D6B573636C}" type="presOf" srcId="{6B3DE15D-F462-456B-BBD3-1217A8FA0920}" destId="{EF9CC7B0-12F0-4DA6-BF7B-4E1E160E228B}" srcOrd="0" destOrd="0" presId="urn:microsoft.com/office/officeart/2008/layout/VerticalAccentList"/>
    <dgm:cxn modelId="{97F2E7CC-9FA3-46BE-9C24-2C41E98BB44E}" srcId="{13CB0FE0-82C9-42B9-9D28-F31EC77AE803}" destId="{1783F7D3-22A6-4B3F-A3BA-F68B6CC0A789}" srcOrd="0" destOrd="0" parTransId="{020F9241-1906-4ECD-A6ED-5A6A24DA238E}" sibTransId="{CA101F31-246F-4E0B-B3BE-12728F3860C4}"/>
    <dgm:cxn modelId="{3DF67720-E3AC-44D5-B66E-90DC10AB7521}" type="presOf" srcId="{13CB0FE0-82C9-42B9-9D28-F31EC77AE803}" destId="{9ECC0325-BC78-4150-AD6C-E9D0EF368645}" srcOrd="0" destOrd="0" presId="urn:microsoft.com/office/officeart/2008/layout/VerticalAccentList"/>
    <dgm:cxn modelId="{9C1FE0CE-A193-447E-A7FB-838BF84BE5F0}" type="presOf" srcId="{CCD1AB6B-D8E3-4BA4-B38C-0D3450543B30}" destId="{01E2A1DB-30B3-426B-A37F-499C646011DC}" srcOrd="0" destOrd="0" presId="urn:microsoft.com/office/officeart/2008/layout/VerticalAccentList"/>
    <dgm:cxn modelId="{8276DDFA-19CB-46F4-AF42-DBC2F45E29FF}" type="presOf" srcId="{41804E02-3CE7-4CD5-BA45-FE1614D97229}" destId="{5BE97ED0-EB60-44C9-A747-2DD5464BDC2A}" srcOrd="0" destOrd="0" presId="urn:microsoft.com/office/officeart/2008/layout/VerticalAccentList"/>
    <dgm:cxn modelId="{63FD8B27-62B1-4CC6-A09F-F55C708602F7}" srcId="{FF35BAD3-6AB0-4753-B21A-366520A93E42}" destId="{41804E02-3CE7-4CD5-BA45-FE1614D97229}" srcOrd="2" destOrd="0" parTransId="{F1AB4D90-7CE3-4D92-93F6-EBAAD64798B0}" sibTransId="{AA2B341F-C9ED-4568-BA3D-4F2BD0B3A39E}"/>
    <dgm:cxn modelId="{26F2C8BA-DCF0-4F0A-BD32-6B2180D0A10F}" type="presOf" srcId="{1783F7D3-22A6-4B3F-A3BA-F68B6CC0A789}" destId="{F27C97F9-6FC2-4A02-B30B-FB21A5CE2597}" srcOrd="0" destOrd="0" presId="urn:microsoft.com/office/officeart/2008/layout/VerticalAccentList"/>
    <dgm:cxn modelId="{4D9DFBC5-540B-43D5-89A3-896593303790}" srcId="{41804E02-3CE7-4CD5-BA45-FE1614D97229}" destId="{CCD1AB6B-D8E3-4BA4-B38C-0D3450543B30}" srcOrd="0" destOrd="0" parTransId="{4AB51417-2F97-48B4-913F-621AD6869944}" sibTransId="{0C7B1C72-3C91-46E7-A89C-0C0B0642D897}"/>
    <dgm:cxn modelId="{512611B3-2EAE-490C-AE4A-EEF35FECA2AB}" srcId="{FF35BAD3-6AB0-4753-B21A-366520A93E42}" destId="{6B3DE15D-F462-456B-BBD3-1217A8FA0920}" srcOrd="1" destOrd="0" parTransId="{3FB44235-2F50-47BC-84D4-DD23BF502473}" sibTransId="{84F2C571-94F7-4ED9-AFD8-1E03EF1E4358}"/>
    <dgm:cxn modelId="{171128C0-3E8D-4C54-8C57-197402FBFDC9}" srcId="{6B3DE15D-F462-456B-BBD3-1217A8FA0920}" destId="{82273F7C-5108-42AC-AABB-5756842C998E}" srcOrd="0" destOrd="0" parTransId="{9ADB67DF-B85B-408D-99BF-613286AD51F1}" sibTransId="{F0547174-1D73-489E-B088-0E6F7180BFCC}"/>
    <dgm:cxn modelId="{EF1C5D8A-30EC-4FD4-A8A1-95C66D66F084}" srcId="{FF35BAD3-6AB0-4753-B21A-366520A93E42}" destId="{13CB0FE0-82C9-42B9-9D28-F31EC77AE803}" srcOrd="0" destOrd="0" parTransId="{605816DF-80D0-40F6-A4EF-9AFEEA368383}" sibTransId="{277EDF7E-3EEC-482D-8F96-08B47B66403D}"/>
    <dgm:cxn modelId="{47E84715-7549-4794-ACE5-EC8D56ECC6A0}" type="presOf" srcId="{FF35BAD3-6AB0-4753-B21A-366520A93E42}" destId="{81752FDA-1D58-4594-ADA1-A6A7FF97AF5F}" srcOrd="0" destOrd="0" presId="urn:microsoft.com/office/officeart/2008/layout/VerticalAccentList"/>
    <dgm:cxn modelId="{C5E7EA03-5D62-49DC-A157-14A019F0E928}" type="presOf" srcId="{82273F7C-5108-42AC-AABB-5756842C998E}" destId="{9DCEF5AB-473E-429E-84AD-AD91CA8BB5E2}" srcOrd="0" destOrd="0" presId="urn:microsoft.com/office/officeart/2008/layout/VerticalAccentList"/>
    <dgm:cxn modelId="{500705EF-F99C-4DF3-BBAE-3EC4C0CA095D}" type="presParOf" srcId="{81752FDA-1D58-4594-ADA1-A6A7FF97AF5F}" destId="{E667A8CB-E7A4-4CB7-A84B-BB40DF9CD628}" srcOrd="0" destOrd="0" presId="urn:microsoft.com/office/officeart/2008/layout/VerticalAccentList"/>
    <dgm:cxn modelId="{07E1E6A4-30C6-4D86-9452-DAB4E47FE059}" type="presParOf" srcId="{E667A8CB-E7A4-4CB7-A84B-BB40DF9CD628}" destId="{9ECC0325-BC78-4150-AD6C-E9D0EF368645}" srcOrd="0" destOrd="0" presId="urn:microsoft.com/office/officeart/2008/layout/VerticalAccentList"/>
    <dgm:cxn modelId="{F928AF08-4A32-4734-8D73-023215464A9A}" type="presParOf" srcId="{81752FDA-1D58-4594-ADA1-A6A7FF97AF5F}" destId="{D7FDD9AA-EE98-46BB-9848-ACFFA5E5975A}" srcOrd="1" destOrd="0" presId="urn:microsoft.com/office/officeart/2008/layout/VerticalAccentList"/>
    <dgm:cxn modelId="{6B0820A8-8E64-45D0-8BFA-2C3CB0BDC1A7}" type="presParOf" srcId="{D7FDD9AA-EE98-46BB-9848-ACFFA5E5975A}" destId="{5D0FECC0-0F61-4992-B6A2-FCF3972D32C5}" srcOrd="0" destOrd="0" presId="urn:microsoft.com/office/officeart/2008/layout/VerticalAccentList"/>
    <dgm:cxn modelId="{A7509A59-E27A-4F17-907A-849558575617}" type="presParOf" srcId="{D7FDD9AA-EE98-46BB-9848-ACFFA5E5975A}" destId="{81366DBD-AC05-4CFD-9915-CC6EF96C103A}" srcOrd="1" destOrd="0" presId="urn:microsoft.com/office/officeart/2008/layout/VerticalAccentList"/>
    <dgm:cxn modelId="{A2CE2833-E749-4542-A189-2D2B5D782416}" type="presParOf" srcId="{D7FDD9AA-EE98-46BB-9848-ACFFA5E5975A}" destId="{5AFDD077-07E1-42E7-BC12-75576EE9B97E}" srcOrd="2" destOrd="0" presId="urn:microsoft.com/office/officeart/2008/layout/VerticalAccentList"/>
    <dgm:cxn modelId="{98822731-76B9-44FE-A565-0B1DA5236E06}" type="presParOf" srcId="{D7FDD9AA-EE98-46BB-9848-ACFFA5E5975A}" destId="{1B6B38B0-6E55-48F3-88BB-3EFA8CC4439F}" srcOrd="3" destOrd="0" presId="urn:microsoft.com/office/officeart/2008/layout/VerticalAccentList"/>
    <dgm:cxn modelId="{A183DD38-5868-4D8D-9234-AC160A87E044}" type="presParOf" srcId="{D7FDD9AA-EE98-46BB-9848-ACFFA5E5975A}" destId="{275ADFB1-4B55-4609-9228-D00E7280AEDF}" srcOrd="4" destOrd="0" presId="urn:microsoft.com/office/officeart/2008/layout/VerticalAccentList"/>
    <dgm:cxn modelId="{17032D45-2E94-465B-9EEB-42A67AD7936A}" type="presParOf" srcId="{D7FDD9AA-EE98-46BB-9848-ACFFA5E5975A}" destId="{B5C92B1E-7CD0-4322-86D2-CE0976D8F706}" srcOrd="5" destOrd="0" presId="urn:microsoft.com/office/officeart/2008/layout/VerticalAccentList"/>
    <dgm:cxn modelId="{58CB99DE-B76B-42DE-8153-7BB21E08DBC6}" type="presParOf" srcId="{D7FDD9AA-EE98-46BB-9848-ACFFA5E5975A}" destId="{DFA89ACE-19C4-4CC2-90EE-B0D646FAAA7A}" srcOrd="6" destOrd="0" presId="urn:microsoft.com/office/officeart/2008/layout/VerticalAccentList"/>
    <dgm:cxn modelId="{F496491B-AB38-4D88-8D7D-D0426DA06C30}" type="presParOf" srcId="{D7FDD9AA-EE98-46BB-9848-ACFFA5E5975A}" destId="{F27C97F9-6FC2-4A02-B30B-FB21A5CE2597}" srcOrd="7" destOrd="0" presId="urn:microsoft.com/office/officeart/2008/layout/VerticalAccentList"/>
    <dgm:cxn modelId="{56B43C09-EAE0-4910-AC3F-850C15805291}" type="presParOf" srcId="{81752FDA-1D58-4594-ADA1-A6A7FF97AF5F}" destId="{22A65AE9-2C21-47D1-B69F-0D1C1599C1AF}" srcOrd="2" destOrd="0" presId="urn:microsoft.com/office/officeart/2008/layout/VerticalAccentList"/>
    <dgm:cxn modelId="{27EEA12D-1B26-415D-9F54-3624AEEB9815}" type="presParOf" srcId="{81752FDA-1D58-4594-ADA1-A6A7FF97AF5F}" destId="{D6835834-DF9A-47C2-92B8-F987D1B4BAFF}" srcOrd="3" destOrd="0" presId="urn:microsoft.com/office/officeart/2008/layout/VerticalAccentList"/>
    <dgm:cxn modelId="{C003FE18-D074-449F-A1A7-E1D51FCCF3F4}" type="presParOf" srcId="{D6835834-DF9A-47C2-92B8-F987D1B4BAFF}" destId="{EF9CC7B0-12F0-4DA6-BF7B-4E1E160E228B}" srcOrd="0" destOrd="0" presId="urn:microsoft.com/office/officeart/2008/layout/VerticalAccentList"/>
    <dgm:cxn modelId="{36E74729-BA0E-4A74-BBA1-D8E4FA6667DB}" type="presParOf" srcId="{81752FDA-1D58-4594-ADA1-A6A7FF97AF5F}" destId="{3215C525-2D37-4B8F-9430-C82ABD47AFF5}" srcOrd="4" destOrd="0" presId="urn:microsoft.com/office/officeart/2008/layout/VerticalAccentList"/>
    <dgm:cxn modelId="{2AE376DF-10AD-4BF0-AD5C-ECA6A2B2C4DE}" type="presParOf" srcId="{3215C525-2D37-4B8F-9430-C82ABD47AFF5}" destId="{2B309B82-2389-4085-87CB-476DFCE59407}" srcOrd="0" destOrd="0" presId="urn:microsoft.com/office/officeart/2008/layout/VerticalAccentList"/>
    <dgm:cxn modelId="{C8CDECCD-20BB-4236-92B2-D9819B1E34CD}" type="presParOf" srcId="{3215C525-2D37-4B8F-9430-C82ABD47AFF5}" destId="{64C962DD-002E-4BE6-816C-A48D0236216C}" srcOrd="1" destOrd="0" presId="urn:microsoft.com/office/officeart/2008/layout/VerticalAccentList"/>
    <dgm:cxn modelId="{06C1EE78-18B9-4827-97B0-1241C274A92C}" type="presParOf" srcId="{3215C525-2D37-4B8F-9430-C82ABD47AFF5}" destId="{023C07A6-1265-4F34-974A-AB138853D662}" srcOrd="2" destOrd="0" presId="urn:microsoft.com/office/officeart/2008/layout/VerticalAccentList"/>
    <dgm:cxn modelId="{478611A8-8CB2-407A-A1B0-D159876E067E}" type="presParOf" srcId="{3215C525-2D37-4B8F-9430-C82ABD47AFF5}" destId="{5F6F5AAB-9B4A-4FCF-8DAF-00131ECF52ED}" srcOrd="3" destOrd="0" presId="urn:microsoft.com/office/officeart/2008/layout/VerticalAccentList"/>
    <dgm:cxn modelId="{4D7A5DB8-51C2-4C35-83C8-5AC7F3B801D7}" type="presParOf" srcId="{3215C525-2D37-4B8F-9430-C82ABD47AFF5}" destId="{3489AAFF-7D2E-4E32-99D1-E2762CAA4D1B}" srcOrd="4" destOrd="0" presId="urn:microsoft.com/office/officeart/2008/layout/VerticalAccentList"/>
    <dgm:cxn modelId="{8ED86B09-6166-47DB-B60D-64A46EDCEE72}" type="presParOf" srcId="{3215C525-2D37-4B8F-9430-C82ABD47AFF5}" destId="{0539BD23-D053-46EF-A9B9-FA9E25831368}" srcOrd="5" destOrd="0" presId="urn:microsoft.com/office/officeart/2008/layout/VerticalAccentList"/>
    <dgm:cxn modelId="{3D2EC7D1-F4AC-4591-8328-8985EC7EED69}" type="presParOf" srcId="{3215C525-2D37-4B8F-9430-C82ABD47AFF5}" destId="{1E0C9D53-48BB-42A7-912E-79D8B62C41AB}" srcOrd="6" destOrd="0" presId="urn:microsoft.com/office/officeart/2008/layout/VerticalAccentList"/>
    <dgm:cxn modelId="{237E13B5-F774-40D7-8700-D8543788453E}" type="presParOf" srcId="{3215C525-2D37-4B8F-9430-C82ABD47AFF5}" destId="{9DCEF5AB-473E-429E-84AD-AD91CA8BB5E2}" srcOrd="7" destOrd="0" presId="urn:microsoft.com/office/officeart/2008/layout/VerticalAccentList"/>
    <dgm:cxn modelId="{8C0AC725-FCD2-466B-AAAE-226FFCE232D7}" type="presParOf" srcId="{81752FDA-1D58-4594-ADA1-A6A7FF97AF5F}" destId="{D9E75A17-DFC4-4A15-BDF5-AB44F424E758}" srcOrd="5" destOrd="0" presId="urn:microsoft.com/office/officeart/2008/layout/VerticalAccentList"/>
    <dgm:cxn modelId="{E39A92E5-231D-4705-B5F8-C3A2CEDCEE7B}" type="presParOf" srcId="{81752FDA-1D58-4594-ADA1-A6A7FF97AF5F}" destId="{D7E11A8C-2643-47F2-96BA-B14580B8B59C}" srcOrd="6" destOrd="0" presId="urn:microsoft.com/office/officeart/2008/layout/VerticalAccentList"/>
    <dgm:cxn modelId="{FD35186C-8155-49AA-80F3-E1071F0CED5C}" type="presParOf" srcId="{D7E11A8C-2643-47F2-96BA-B14580B8B59C}" destId="{5BE97ED0-EB60-44C9-A747-2DD5464BDC2A}" srcOrd="0" destOrd="0" presId="urn:microsoft.com/office/officeart/2008/layout/VerticalAccentList"/>
    <dgm:cxn modelId="{2D80D14D-102E-4D8D-97E7-AB4BE06055D4}" type="presParOf" srcId="{81752FDA-1D58-4594-ADA1-A6A7FF97AF5F}" destId="{5A4560EB-46DD-4BF3-A073-BF0F804DA755}" srcOrd="7" destOrd="0" presId="urn:microsoft.com/office/officeart/2008/layout/VerticalAccentList"/>
    <dgm:cxn modelId="{7E8653EE-9511-41F4-91BB-A36573C03FD5}" type="presParOf" srcId="{5A4560EB-46DD-4BF3-A073-BF0F804DA755}" destId="{1558CC47-05B4-4E22-B7C0-E3004803B868}" srcOrd="0" destOrd="0" presId="urn:microsoft.com/office/officeart/2008/layout/VerticalAccentList"/>
    <dgm:cxn modelId="{28E3AEF5-82DE-4E5A-BF5D-54D566683501}" type="presParOf" srcId="{5A4560EB-46DD-4BF3-A073-BF0F804DA755}" destId="{5B3FB3F6-925A-44B6-B738-B4439B735BE7}" srcOrd="1" destOrd="0" presId="urn:microsoft.com/office/officeart/2008/layout/VerticalAccentList"/>
    <dgm:cxn modelId="{169F724A-E9EB-4CEF-86EC-D0967B1853CF}" type="presParOf" srcId="{5A4560EB-46DD-4BF3-A073-BF0F804DA755}" destId="{76B2CADD-E07C-4FDB-915A-4D07A93AC874}" srcOrd="2" destOrd="0" presId="urn:microsoft.com/office/officeart/2008/layout/VerticalAccentList"/>
    <dgm:cxn modelId="{82C4A8EA-BECE-4652-BD45-80D6B3DC744B}" type="presParOf" srcId="{5A4560EB-46DD-4BF3-A073-BF0F804DA755}" destId="{69B53DC1-734B-4694-84CD-B47E80D956A5}" srcOrd="3" destOrd="0" presId="urn:microsoft.com/office/officeart/2008/layout/VerticalAccentList"/>
    <dgm:cxn modelId="{ABFEC36B-91F0-41CE-B202-E1227DEFD595}" type="presParOf" srcId="{5A4560EB-46DD-4BF3-A073-BF0F804DA755}" destId="{BF5C8BC0-2F83-499A-A613-EEA2890B0422}" srcOrd="4" destOrd="0" presId="urn:microsoft.com/office/officeart/2008/layout/VerticalAccentList"/>
    <dgm:cxn modelId="{CC54E61C-0E90-4E58-9EA6-B45F42D5C7CF}" type="presParOf" srcId="{5A4560EB-46DD-4BF3-A073-BF0F804DA755}" destId="{AFCBDA2E-A28F-4DDF-B844-CC48C24255FD}" srcOrd="5" destOrd="0" presId="urn:microsoft.com/office/officeart/2008/layout/VerticalAccentList"/>
    <dgm:cxn modelId="{04D032F4-8E0A-4FAB-A491-8C6447FA1C00}" type="presParOf" srcId="{5A4560EB-46DD-4BF3-A073-BF0F804DA755}" destId="{7CA27088-F0CE-447A-91CF-37D2C034C7DD}" srcOrd="6" destOrd="0" presId="urn:microsoft.com/office/officeart/2008/layout/VerticalAccentList"/>
    <dgm:cxn modelId="{60F25417-4FC9-41F2-8C00-B83E2F52A4F8}" type="presParOf" srcId="{5A4560EB-46DD-4BF3-A073-BF0F804DA755}" destId="{01E2A1DB-30B3-426B-A37F-499C646011DC}" srcOrd="7"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887E7D-EC23-4929-9689-2230F52BE488}"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zh-TW" altLang="en-US"/>
        </a:p>
      </dgm:t>
    </dgm:pt>
    <dgm:pt modelId="{F2ADFFA0-A182-48B0-8396-75E40B8A1DB1}">
      <dgm:prSet phldrT="[文字]" custT="1"/>
      <dgm:spPr/>
      <dgm:t>
        <a:bodyPr/>
        <a:lstStyle/>
        <a:p>
          <a:pPr>
            <a:lnSpc>
              <a:spcPct val="100000"/>
            </a:lnSpc>
            <a:spcAft>
              <a:spcPts val="0"/>
            </a:spcAft>
          </a:pPr>
          <a:r>
            <a:rPr lang="zh-TW" altLang="en-US" sz="2800" b="1" dirty="0">
              <a:solidFill>
                <a:srgbClr val="008000"/>
              </a:solidFill>
              <a:latin typeface="+mj-ea"/>
              <a:ea typeface="+mj-ea"/>
            </a:rPr>
            <a:t>情境支持</a:t>
          </a:r>
          <a:r>
            <a:rPr lang="en-US" altLang="zh-TW" sz="2800" b="1" dirty="0">
              <a:solidFill>
                <a:srgbClr val="008000"/>
              </a:solidFill>
              <a:latin typeface="+mj-ea"/>
              <a:ea typeface="+mj-ea"/>
            </a:rPr>
            <a:t>〜</a:t>
          </a:r>
          <a:r>
            <a:rPr lang="zh-TW" altLang="en-US" sz="2800" b="1" dirty="0">
              <a:solidFill>
                <a:srgbClr val="008000"/>
              </a:solidFill>
              <a:latin typeface="+mj-ea"/>
              <a:ea typeface="+mj-ea"/>
            </a:rPr>
            <a:t>學校行政支持情形</a:t>
          </a:r>
        </a:p>
      </dgm:t>
    </dgm:pt>
    <dgm:pt modelId="{4EADA596-F558-47D6-A96D-7E73717FD0AE}" type="parTrans" cxnId="{ADF6FA77-26A1-4F5B-8C74-9E515F9F4EA9}">
      <dgm:prSet/>
      <dgm:spPr/>
      <dgm:t>
        <a:bodyPr/>
        <a:lstStyle/>
        <a:p>
          <a:endParaRPr lang="zh-TW" altLang="en-US" sz="3200" b="1">
            <a:solidFill>
              <a:schemeClr val="tx1"/>
            </a:solidFill>
            <a:latin typeface="標楷體" panose="03000509000000000000" pitchFamily="65" charset="-120"/>
            <a:ea typeface="標楷體" panose="03000509000000000000" pitchFamily="65" charset="-120"/>
          </a:endParaRPr>
        </a:p>
      </dgm:t>
    </dgm:pt>
    <dgm:pt modelId="{10BB8827-3A9D-49EA-8702-1885804A4408}" type="sibTrans" cxnId="{ADF6FA77-26A1-4F5B-8C74-9E515F9F4EA9}">
      <dgm:prSet/>
      <dgm:spPr/>
      <dgm:t>
        <a:bodyPr/>
        <a:lstStyle/>
        <a:p>
          <a:endParaRPr lang="zh-TW" altLang="en-US" sz="3200" b="1">
            <a:solidFill>
              <a:schemeClr val="tx1"/>
            </a:solidFill>
            <a:latin typeface="標楷體" panose="03000509000000000000" pitchFamily="65" charset="-120"/>
            <a:ea typeface="標楷體" panose="03000509000000000000" pitchFamily="65" charset="-120"/>
          </a:endParaRPr>
        </a:p>
      </dgm:t>
    </dgm:pt>
    <dgm:pt modelId="{B3F0556C-3701-4C98-AE97-A3DF372B9475}">
      <dgm:prSet phldrT="[文字]" custT="1"/>
      <dgm:spPr/>
      <dgm:t>
        <a:bodyPr/>
        <a:lstStyle/>
        <a:p>
          <a:pPr>
            <a:lnSpc>
              <a:spcPct val="100000"/>
            </a:lnSpc>
            <a:spcAft>
              <a:spcPts val="0"/>
            </a:spcAft>
          </a:pPr>
          <a:r>
            <a:rPr lang="zh-TW" altLang="en-US" sz="2800" b="1" dirty="0">
              <a:solidFill>
                <a:srgbClr val="008000"/>
              </a:solidFill>
              <a:latin typeface="+mj-ea"/>
              <a:ea typeface="+mj-ea"/>
            </a:rPr>
            <a:t>校長教學領導情形</a:t>
          </a:r>
        </a:p>
      </dgm:t>
    </dgm:pt>
    <dgm:pt modelId="{7C45D23A-AB91-4332-B450-3F6F46E71644}" type="parTrans" cxnId="{FD0EF63F-29DD-470A-AC5B-277CD3F8BA95}">
      <dgm:prSet/>
      <dgm:spPr/>
      <dgm:t>
        <a:bodyPr/>
        <a:lstStyle/>
        <a:p>
          <a:endParaRPr lang="zh-TW" altLang="en-US" sz="3200" b="1">
            <a:solidFill>
              <a:schemeClr val="tx1"/>
            </a:solidFill>
            <a:latin typeface="標楷體" panose="03000509000000000000" pitchFamily="65" charset="-120"/>
            <a:ea typeface="標楷體" panose="03000509000000000000" pitchFamily="65" charset="-120"/>
          </a:endParaRPr>
        </a:p>
      </dgm:t>
    </dgm:pt>
    <dgm:pt modelId="{70212311-82B7-4C28-98A9-C33BF21DB20E}" type="sibTrans" cxnId="{FD0EF63F-29DD-470A-AC5B-277CD3F8BA95}">
      <dgm:prSet/>
      <dgm:spPr/>
      <dgm:t>
        <a:bodyPr/>
        <a:lstStyle/>
        <a:p>
          <a:endParaRPr lang="zh-TW" altLang="en-US" sz="3200" b="1">
            <a:solidFill>
              <a:schemeClr val="tx1"/>
            </a:solidFill>
            <a:latin typeface="標楷體" panose="03000509000000000000" pitchFamily="65" charset="-120"/>
            <a:ea typeface="標楷體" panose="03000509000000000000" pitchFamily="65" charset="-120"/>
          </a:endParaRPr>
        </a:p>
      </dgm:t>
    </dgm:pt>
    <dgm:pt modelId="{BE4E44D0-DCE5-4351-9028-FE440519A002}">
      <dgm:prSet custT="1"/>
      <dgm:spPr/>
      <dgm:t>
        <a:bodyPr/>
        <a:lstStyle/>
        <a:p>
          <a:r>
            <a:rPr lang="zh-TW" altLang="en-US" sz="2800" b="1" dirty="0">
              <a:solidFill>
                <a:srgbClr val="008000"/>
              </a:solidFill>
              <a:latin typeface="+mj-ea"/>
              <a:ea typeface="+mj-ea"/>
            </a:rPr>
            <a:t>運作方式</a:t>
          </a:r>
        </a:p>
      </dgm:t>
    </dgm:pt>
    <dgm:pt modelId="{AF04ED24-3FB5-4617-BEF3-BF78F525F3CA}" type="parTrans" cxnId="{77E5F58F-8E91-44C1-AD68-1DE8D1C4D056}">
      <dgm:prSet/>
      <dgm:spPr/>
      <dgm:t>
        <a:bodyPr/>
        <a:lstStyle/>
        <a:p>
          <a:endParaRPr lang="zh-TW" altLang="en-US">
            <a:latin typeface="標楷體" panose="03000509000000000000" pitchFamily="65" charset="-120"/>
            <a:ea typeface="標楷體" panose="03000509000000000000" pitchFamily="65" charset="-120"/>
          </a:endParaRPr>
        </a:p>
      </dgm:t>
    </dgm:pt>
    <dgm:pt modelId="{754E1223-98A1-40E4-9352-91ED3DF36DA1}" type="sibTrans" cxnId="{77E5F58F-8E91-44C1-AD68-1DE8D1C4D056}">
      <dgm:prSet/>
      <dgm:spPr/>
      <dgm:t>
        <a:bodyPr/>
        <a:lstStyle/>
        <a:p>
          <a:endParaRPr lang="zh-TW" altLang="en-US">
            <a:latin typeface="標楷體" panose="03000509000000000000" pitchFamily="65" charset="-120"/>
            <a:ea typeface="標楷體" panose="03000509000000000000" pitchFamily="65" charset="-120"/>
          </a:endParaRPr>
        </a:p>
      </dgm:t>
    </dgm:pt>
    <dgm:pt modelId="{50280826-0D34-46C2-BE4E-8615BF975AD2}">
      <dgm:prSet custT="1"/>
      <dgm:spPr/>
      <dgm:t>
        <a:bodyPr tIns="288000"/>
        <a:lstStyle/>
        <a:p>
          <a:pPr>
            <a:spcAft>
              <a:spcPts val="0"/>
            </a:spcAft>
          </a:pPr>
          <a:r>
            <a:rPr lang="zh-TW" altLang="en-US" sz="2000" dirty="0">
              <a:latin typeface="+mn-ea"/>
              <a:ea typeface="+mn-ea"/>
            </a:rPr>
            <a:t>共同備課</a:t>
          </a:r>
          <a:r>
            <a:rPr lang="en-US" altLang="zh-TW" sz="2000" dirty="0">
              <a:latin typeface="+mn-ea"/>
              <a:ea typeface="+mn-ea"/>
            </a:rPr>
            <a:t>		</a:t>
          </a:r>
          <a:r>
            <a:rPr lang="zh-TW" altLang="en-US" sz="2000" dirty="0">
              <a:latin typeface="+mn-ea"/>
              <a:ea typeface="+mn-ea"/>
            </a:rPr>
            <a:t> </a:t>
          </a:r>
          <a:r>
            <a:rPr lang="en-US" altLang="zh-TW" sz="2000" dirty="0">
              <a:latin typeface="+mn-ea"/>
              <a:ea typeface="+mn-ea"/>
            </a:rPr>
            <a:t>	</a:t>
          </a:r>
          <a:r>
            <a:rPr lang="en-US" altLang="zh-TW" sz="2000" dirty="0">
              <a:latin typeface="+mn-ea"/>
              <a:ea typeface="+mn-ea"/>
              <a:cs typeface="Times New Roman" panose="02020603050405020304" pitchFamily="18" charset="0"/>
            </a:rPr>
            <a:t>•</a:t>
          </a:r>
          <a:r>
            <a:rPr lang="zh-TW" altLang="zh-TW" sz="2000" dirty="0">
              <a:latin typeface="+mn-ea"/>
              <a:ea typeface="+mn-ea"/>
              <a:cs typeface="Times New Roman" panose="02020603050405020304" pitchFamily="18" charset="0"/>
            </a:rPr>
            <a:t>教學觀察與回饋</a:t>
          </a:r>
          <a:endParaRPr lang="zh-TW" altLang="en-US" sz="2000" dirty="0">
            <a:latin typeface="+mn-ea"/>
            <a:ea typeface="+mn-ea"/>
          </a:endParaRPr>
        </a:p>
      </dgm:t>
    </dgm:pt>
    <dgm:pt modelId="{28A02863-BCD0-4AAD-86C8-F5467332E50E}" type="parTrans" cxnId="{FEBAFE95-E454-4D99-98A7-70FEDD9794EE}">
      <dgm:prSet/>
      <dgm:spPr/>
      <dgm:t>
        <a:bodyPr/>
        <a:lstStyle/>
        <a:p>
          <a:endParaRPr lang="zh-TW" altLang="en-US">
            <a:latin typeface="標楷體" panose="03000509000000000000" pitchFamily="65" charset="-120"/>
            <a:ea typeface="標楷體" panose="03000509000000000000" pitchFamily="65" charset="-120"/>
          </a:endParaRPr>
        </a:p>
      </dgm:t>
    </dgm:pt>
    <dgm:pt modelId="{B840C680-FA42-423C-AA2D-5472C7836231}" type="sibTrans" cxnId="{FEBAFE95-E454-4D99-98A7-70FEDD9794EE}">
      <dgm:prSet/>
      <dgm:spPr/>
      <dgm:t>
        <a:bodyPr/>
        <a:lstStyle/>
        <a:p>
          <a:endParaRPr lang="zh-TW" altLang="en-US">
            <a:latin typeface="標楷體" panose="03000509000000000000" pitchFamily="65" charset="-120"/>
            <a:ea typeface="標楷體" panose="03000509000000000000" pitchFamily="65" charset="-120"/>
          </a:endParaRPr>
        </a:p>
      </dgm:t>
    </dgm:pt>
    <dgm:pt modelId="{D6AFE8CC-8A32-4F57-826A-3DB8D94260D9}">
      <dgm:prSet custT="1"/>
      <dgm:spPr/>
      <dgm:t>
        <a:bodyPr tIns="288000"/>
        <a:lstStyle/>
        <a:p>
          <a:pPr>
            <a:spcAft>
              <a:spcPts val="0"/>
            </a:spcAft>
          </a:pPr>
          <a:r>
            <a:rPr lang="zh-TW" altLang="en-US" sz="2000" dirty="0">
              <a:latin typeface="+mn-ea"/>
              <a:ea typeface="+mn-ea"/>
            </a:rPr>
            <a:t>同儕省思對話</a:t>
          </a:r>
          <a:r>
            <a:rPr lang="en-US" altLang="zh-TW" sz="2000" dirty="0">
              <a:latin typeface="+mn-ea"/>
              <a:ea typeface="+mn-ea"/>
            </a:rPr>
            <a:t>		</a:t>
          </a:r>
          <a:r>
            <a:rPr lang="zh-TW" altLang="en-US" sz="2000" dirty="0">
              <a:latin typeface="+mn-ea"/>
              <a:ea typeface="+mn-ea"/>
            </a:rPr>
            <a:t> </a:t>
          </a:r>
          <a:r>
            <a:rPr lang="en-US" altLang="zh-TW" sz="2000" dirty="0">
              <a:latin typeface="+mn-ea"/>
              <a:ea typeface="+mn-ea"/>
            </a:rPr>
            <a:t>	</a:t>
          </a:r>
          <a:r>
            <a:rPr lang="en-US" altLang="zh-TW" sz="2000" dirty="0">
              <a:latin typeface="+mn-ea"/>
              <a:ea typeface="+mn-ea"/>
              <a:cs typeface="Times New Roman" panose="02020603050405020304" pitchFamily="18" charset="0"/>
            </a:rPr>
            <a:t>•</a:t>
          </a:r>
          <a:r>
            <a:rPr lang="zh-TW" altLang="zh-TW" sz="2000" dirty="0">
              <a:latin typeface="+mn-ea"/>
              <a:ea typeface="+mn-ea"/>
              <a:cs typeface="Times New Roman" panose="02020603050405020304" pitchFamily="18" charset="0"/>
            </a:rPr>
            <a:t>建立專業檔案</a:t>
          </a:r>
          <a:endParaRPr lang="zh-TW" altLang="en-US" sz="2000" dirty="0">
            <a:latin typeface="+mn-ea"/>
            <a:ea typeface="+mn-ea"/>
          </a:endParaRPr>
        </a:p>
      </dgm:t>
    </dgm:pt>
    <dgm:pt modelId="{6E0E9939-5759-4E3E-A1B1-B37AF8039DD5}" type="parTrans" cxnId="{79598ADC-7213-4D32-85CD-9FA515F98A4E}">
      <dgm:prSet/>
      <dgm:spPr/>
      <dgm:t>
        <a:bodyPr/>
        <a:lstStyle/>
        <a:p>
          <a:endParaRPr lang="zh-TW" altLang="en-US">
            <a:latin typeface="標楷體" panose="03000509000000000000" pitchFamily="65" charset="-120"/>
            <a:ea typeface="標楷體" panose="03000509000000000000" pitchFamily="65" charset="-120"/>
          </a:endParaRPr>
        </a:p>
      </dgm:t>
    </dgm:pt>
    <dgm:pt modelId="{5B45F8A3-2CA7-4306-8FFD-3DB86868D293}" type="sibTrans" cxnId="{79598ADC-7213-4D32-85CD-9FA515F98A4E}">
      <dgm:prSet/>
      <dgm:spPr/>
      <dgm:t>
        <a:bodyPr/>
        <a:lstStyle/>
        <a:p>
          <a:endParaRPr lang="zh-TW" altLang="en-US">
            <a:latin typeface="標楷體" panose="03000509000000000000" pitchFamily="65" charset="-120"/>
            <a:ea typeface="標楷體" panose="03000509000000000000" pitchFamily="65" charset="-120"/>
          </a:endParaRPr>
        </a:p>
      </dgm:t>
    </dgm:pt>
    <dgm:pt modelId="{76CC6427-756E-46DA-89D1-8D96FBD47EEC}">
      <dgm:prSet custT="1"/>
      <dgm:spPr/>
      <dgm:t>
        <a:bodyPr tIns="288000"/>
        <a:lstStyle/>
        <a:p>
          <a:pPr>
            <a:spcAft>
              <a:spcPts val="0"/>
            </a:spcAft>
          </a:pPr>
          <a:r>
            <a:rPr lang="zh-TW" altLang="en-US" sz="2000" dirty="0">
              <a:latin typeface="+mn-ea"/>
              <a:ea typeface="+mn-ea"/>
            </a:rPr>
            <a:t>案例分析</a:t>
          </a:r>
          <a:r>
            <a:rPr lang="en-US" altLang="zh-TW" sz="2000" dirty="0">
              <a:latin typeface="+mn-ea"/>
              <a:ea typeface="+mn-ea"/>
            </a:rPr>
            <a:t>		</a:t>
          </a:r>
          <a:r>
            <a:rPr lang="zh-TW" altLang="en-US" sz="2000" dirty="0">
              <a:latin typeface="+mn-ea"/>
              <a:ea typeface="+mn-ea"/>
            </a:rPr>
            <a:t> </a:t>
          </a:r>
          <a:r>
            <a:rPr lang="en-US" altLang="zh-TW" sz="2000" dirty="0">
              <a:latin typeface="+mn-ea"/>
              <a:ea typeface="+mn-ea"/>
            </a:rPr>
            <a:t>	</a:t>
          </a:r>
          <a:r>
            <a:rPr lang="en-US" altLang="zh-TW" sz="2000" dirty="0">
              <a:latin typeface="+mn-ea"/>
              <a:ea typeface="+mn-ea"/>
              <a:cs typeface="Times New Roman" panose="02020603050405020304" pitchFamily="18" charset="0"/>
            </a:rPr>
            <a:t>•</a:t>
          </a:r>
          <a:r>
            <a:rPr lang="zh-TW" altLang="zh-TW" sz="2000" dirty="0">
              <a:latin typeface="+mn-ea"/>
              <a:ea typeface="+mn-ea"/>
              <a:cs typeface="Times New Roman" panose="02020603050405020304" pitchFamily="18" charset="0"/>
            </a:rPr>
            <a:t>主題經驗分享</a:t>
          </a:r>
          <a:endParaRPr lang="zh-TW" altLang="en-US" sz="2000" dirty="0">
            <a:latin typeface="+mn-ea"/>
            <a:ea typeface="+mn-ea"/>
          </a:endParaRPr>
        </a:p>
      </dgm:t>
    </dgm:pt>
    <dgm:pt modelId="{B6E1F153-4977-4449-A2E6-4B61C7B705F6}" type="parTrans" cxnId="{A4E293DC-537B-405E-9BFA-587FDFCFF04D}">
      <dgm:prSet/>
      <dgm:spPr/>
      <dgm:t>
        <a:bodyPr/>
        <a:lstStyle/>
        <a:p>
          <a:endParaRPr lang="zh-TW" altLang="en-US">
            <a:latin typeface="標楷體" panose="03000509000000000000" pitchFamily="65" charset="-120"/>
            <a:ea typeface="標楷體" panose="03000509000000000000" pitchFamily="65" charset="-120"/>
          </a:endParaRPr>
        </a:p>
      </dgm:t>
    </dgm:pt>
    <dgm:pt modelId="{DA701A56-DD17-4AD0-AC6B-3B3069CE0BC3}" type="sibTrans" cxnId="{A4E293DC-537B-405E-9BFA-587FDFCFF04D}">
      <dgm:prSet/>
      <dgm:spPr/>
      <dgm:t>
        <a:bodyPr/>
        <a:lstStyle/>
        <a:p>
          <a:endParaRPr lang="zh-TW" altLang="en-US">
            <a:latin typeface="標楷體" panose="03000509000000000000" pitchFamily="65" charset="-120"/>
            <a:ea typeface="標楷體" panose="03000509000000000000" pitchFamily="65" charset="-120"/>
          </a:endParaRPr>
        </a:p>
      </dgm:t>
    </dgm:pt>
    <dgm:pt modelId="{71ACB727-CCBB-4027-8160-19FF7FD2B77E}">
      <dgm:prSet custT="1"/>
      <dgm:spPr/>
      <dgm:t>
        <a:bodyPr tIns="288000"/>
        <a:lstStyle/>
        <a:p>
          <a:pPr>
            <a:spcAft>
              <a:spcPts val="0"/>
            </a:spcAft>
          </a:pPr>
          <a:r>
            <a:rPr lang="zh-TW" altLang="en-US" sz="2000" dirty="0">
              <a:latin typeface="+mn-ea"/>
              <a:ea typeface="+mn-ea"/>
            </a:rPr>
            <a:t>專題探討（含專書、影帶）</a:t>
          </a:r>
          <a:r>
            <a:rPr lang="en-US" altLang="zh-TW" sz="2000" dirty="0">
              <a:latin typeface="+mn-ea"/>
              <a:ea typeface="+mn-ea"/>
            </a:rPr>
            <a:t>	</a:t>
          </a:r>
          <a:r>
            <a:rPr lang="en-US" altLang="zh-TW" sz="2000" dirty="0">
              <a:latin typeface="+mn-ea"/>
              <a:ea typeface="+mn-ea"/>
              <a:cs typeface="Times New Roman" panose="02020603050405020304" pitchFamily="18" charset="0"/>
            </a:rPr>
            <a:t>•</a:t>
          </a:r>
          <a:r>
            <a:rPr lang="zh-TW" altLang="zh-TW" sz="2000" dirty="0">
              <a:latin typeface="+mn-ea"/>
              <a:ea typeface="+mn-ea"/>
              <a:cs typeface="Times New Roman" panose="02020603050405020304" pitchFamily="18" charset="0"/>
            </a:rPr>
            <a:t>創新實驗課程發展</a:t>
          </a:r>
          <a:endParaRPr lang="zh-TW" altLang="en-US" sz="2000" dirty="0">
            <a:latin typeface="+mn-ea"/>
            <a:ea typeface="+mn-ea"/>
          </a:endParaRPr>
        </a:p>
      </dgm:t>
    </dgm:pt>
    <dgm:pt modelId="{425DF5D5-6D66-4C5B-9192-5029FC65B732}" type="parTrans" cxnId="{078C8A95-E79B-484D-BD11-A96FA65DCE45}">
      <dgm:prSet/>
      <dgm:spPr/>
      <dgm:t>
        <a:bodyPr/>
        <a:lstStyle/>
        <a:p>
          <a:endParaRPr lang="zh-TW" altLang="en-US">
            <a:latin typeface="標楷體" panose="03000509000000000000" pitchFamily="65" charset="-120"/>
            <a:ea typeface="標楷體" panose="03000509000000000000" pitchFamily="65" charset="-120"/>
          </a:endParaRPr>
        </a:p>
      </dgm:t>
    </dgm:pt>
    <dgm:pt modelId="{92AF2ECE-27DA-42EE-A8F4-36A7C6BDFAB7}" type="sibTrans" cxnId="{078C8A95-E79B-484D-BD11-A96FA65DCE45}">
      <dgm:prSet/>
      <dgm:spPr/>
      <dgm:t>
        <a:bodyPr/>
        <a:lstStyle/>
        <a:p>
          <a:endParaRPr lang="zh-TW" altLang="en-US">
            <a:latin typeface="標楷體" panose="03000509000000000000" pitchFamily="65" charset="-120"/>
            <a:ea typeface="標楷體" panose="03000509000000000000" pitchFamily="65" charset="-120"/>
          </a:endParaRPr>
        </a:p>
      </dgm:t>
    </dgm:pt>
    <dgm:pt modelId="{A95A2E29-9D3F-48A2-A245-796F3FB8FC8B}">
      <dgm:prSet custT="1"/>
      <dgm:spPr/>
      <dgm:t>
        <a:bodyPr tIns="288000"/>
        <a:lstStyle/>
        <a:p>
          <a:pPr>
            <a:spcAft>
              <a:spcPts val="0"/>
            </a:spcAft>
          </a:pPr>
          <a:r>
            <a:rPr lang="zh-TW" altLang="en-US" sz="2000" dirty="0">
              <a:latin typeface="+mn-ea"/>
              <a:ea typeface="+mn-ea"/>
            </a:rPr>
            <a:t>教學媒材研發            </a:t>
          </a:r>
          <a:r>
            <a:rPr lang="en-US" altLang="zh-TW" sz="2000" dirty="0">
              <a:latin typeface="+mn-ea"/>
              <a:ea typeface="+mn-ea"/>
            </a:rPr>
            <a:t>		</a:t>
          </a:r>
          <a:r>
            <a:rPr lang="en-US" altLang="zh-TW" sz="2000" dirty="0">
              <a:latin typeface="+mn-ea"/>
              <a:ea typeface="+mn-ea"/>
              <a:cs typeface="Times New Roman" panose="02020603050405020304" pitchFamily="18" charset="0"/>
            </a:rPr>
            <a:t>•</a:t>
          </a:r>
          <a:r>
            <a:rPr lang="zh-TW" altLang="zh-TW" sz="2000" dirty="0">
              <a:latin typeface="+mn-ea"/>
              <a:ea typeface="+mn-ea"/>
              <a:cs typeface="Times New Roman" panose="02020603050405020304" pitchFamily="18" charset="0"/>
            </a:rPr>
            <a:t>教學方法創新</a:t>
          </a:r>
          <a:endParaRPr lang="zh-TW" altLang="en-US" sz="2000" dirty="0">
            <a:latin typeface="+mn-ea"/>
            <a:ea typeface="+mn-ea"/>
          </a:endParaRPr>
        </a:p>
      </dgm:t>
    </dgm:pt>
    <dgm:pt modelId="{346D2F77-AA01-47B7-90FD-2DEC57CFD8C0}" type="parTrans" cxnId="{3F516421-FA05-4D3E-9808-1ECC4CE5EB67}">
      <dgm:prSet/>
      <dgm:spPr/>
      <dgm:t>
        <a:bodyPr/>
        <a:lstStyle/>
        <a:p>
          <a:endParaRPr lang="zh-TW" altLang="en-US">
            <a:latin typeface="標楷體" panose="03000509000000000000" pitchFamily="65" charset="-120"/>
            <a:ea typeface="標楷體" panose="03000509000000000000" pitchFamily="65" charset="-120"/>
          </a:endParaRPr>
        </a:p>
      </dgm:t>
    </dgm:pt>
    <dgm:pt modelId="{3E1526DB-663B-4D73-9128-DFF065191AC8}" type="sibTrans" cxnId="{3F516421-FA05-4D3E-9808-1ECC4CE5EB67}">
      <dgm:prSet/>
      <dgm:spPr/>
      <dgm:t>
        <a:bodyPr/>
        <a:lstStyle/>
        <a:p>
          <a:endParaRPr lang="zh-TW" altLang="en-US">
            <a:latin typeface="標楷體" panose="03000509000000000000" pitchFamily="65" charset="-120"/>
            <a:ea typeface="標楷體" panose="03000509000000000000" pitchFamily="65" charset="-120"/>
          </a:endParaRPr>
        </a:p>
      </dgm:t>
    </dgm:pt>
    <dgm:pt modelId="{1EE9817C-96D8-402F-9B95-821698974135}">
      <dgm:prSet custT="1"/>
      <dgm:spPr/>
      <dgm:t>
        <a:bodyPr tIns="288000"/>
        <a:lstStyle/>
        <a:p>
          <a:pPr>
            <a:spcAft>
              <a:spcPts val="0"/>
            </a:spcAft>
          </a:pPr>
          <a:r>
            <a:rPr lang="zh-TW" altLang="en-US" sz="2000" dirty="0">
              <a:latin typeface="+mn-ea"/>
              <a:ea typeface="+mn-ea"/>
            </a:rPr>
            <a:t>行動研究                </a:t>
          </a:r>
          <a:r>
            <a:rPr lang="en-US" altLang="zh-TW" sz="2000" dirty="0">
              <a:latin typeface="+mn-ea"/>
              <a:ea typeface="+mn-ea"/>
            </a:rPr>
            <a:t>		</a:t>
          </a:r>
          <a:r>
            <a:rPr lang="en-US" altLang="zh-TW" sz="2000" dirty="0">
              <a:latin typeface="+mn-ea"/>
              <a:ea typeface="+mn-ea"/>
              <a:cs typeface="Times New Roman" panose="02020603050405020304" pitchFamily="18" charset="0"/>
            </a:rPr>
            <a:t>•</a:t>
          </a:r>
          <a:r>
            <a:rPr lang="zh-TW" altLang="zh-TW" sz="2000" dirty="0">
              <a:latin typeface="+mn-ea"/>
              <a:ea typeface="+mn-ea"/>
              <a:cs typeface="Times New Roman" panose="02020603050405020304" pitchFamily="18" charset="0"/>
            </a:rPr>
            <a:t>標竿楷模學習</a:t>
          </a:r>
          <a:endParaRPr lang="zh-TW" altLang="en-US" sz="2000" dirty="0">
            <a:latin typeface="+mn-ea"/>
            <a:ea typeface="+mn-ea"/>
          </a:endParaRPr>
        </a:p>
      </dgm:t>
    </dgm:pt>
    <dgm:pt modelId="{9B9250F4-2213-4E4F-B3BD-F17C10743640}" type="parTrans" cxnId="{A9087D6F-80E4-41F9-BEBB-E51E51EED769}">
      <dgm:prSet/>
      <dgm:spPr/>
      <dgm:t>
        <a:bodyPr/>
        <a:lstStyle/>
        <a:p>
          <a:endParaRPr lang="zh-TW" altLang="en-US">
            <a:latin typeface="標楷體" panose="03000509000000000000" pitchFamily="65" charset="-120"/>
            <a:ea typeface="標楷體" panose="03000509000000000000" pitchFamily="65" charset="-120"/>
          </a:endParaRPr>
        </a:p>
      </dgm:t>
    </dgm:pt>
    <dgm:pt modelId="{483E76CD-944E-4B17-8165-BF0003377B89}" type="sibTrans" cxnId="{A9087D6F-80E4-41F9-BEBB-E51E51EED769}">
      <dgm:prSet/>
      <dgm:spPr/>
      <dgm:t>
        <a:bodyPr/>
        <a:lstStyle/>
        <a:p>
          <a:endParaRPr lang="zh-TW" altLang="en-US">
            <a:latin typeface="標楷體" panose="03000509000000000000" pitchFamily="65" charset="-120"/>
            <a:ea typeface="標楷體" panose="03000509000000000000" pitchFamily="65" charset="-120"/>
          </a:endParaRPr>
        </a:p>
      </dgm:t>
    </dgm:pt>
    <dgm:pt modelId="{5A2E77D2-A28E-4DC9-8125-F8489503E79C}">
      <dgm:prSet custT="1"/>
      <dgm:spPr/>
      <dgm:t>
        <a:bodyPr tIns="288000"/>
        <a:lstStyle/>
        <a:p>
          <a:pPr>
            <a:spcAft>
              <a:spcPts val="0"/>
            </a:spcAft>
          </a:pPr>
          <a:r>
            <a:rPr lang="zh-TW" altLang="en-US" sz="2000" dirty="0">
              <a:latin typeface="+mn-ea"/>
              <a:ea typeface="+mn-ea"/>
            </a:rPr>
            <a:t>專題講座                </a:t>
          </a:r>
          <a:r>
            <a:rPr lang="en-US" altLang="zh-TW" sz="2000" dirty="0">
              <a:latin typeface="+mn-ea"/>
              <a:ea typeface="+mn-ea"/>
            </a:rPr>
            <a:t>		</a:t>
          </a:r>
          <a:r>
            <a:rPr lang="en-US" altLang="zh-TW" sz="2000" dirty="0">
              <a:latin typeface="+mn-ea"/>
              <a:ea typeface="+mn-ea"/>
              <a:cs typeface="Times New Roman" panose="02020603050405020304" pitchFamily="18" charset="0"/>
            </a:rPr>
            <a:t>•</a:t>
          </a:r>
          <a:r>
            <a:rPr lang="zh-TW" altLang="zh-TW" sz="2000" dirty="0">
              <a:latin typeface="+mn-ea"/>
              <a:ea typeface="+mn-ea"/>
              <a:cs typeface="Times New Roman" panose="02020603050405020304" pitchFamily="18" charset="0"/>
            </a:rPr>
            <a:t>其他</a:t>
          </a:r>
          <a:r>
            <a:rPr lang="zh-TW" altLang="en-US" sz="2000" dirty="0">
              <a:latin typeface="+mn-ea"/>
              <a:ea typeface="+mn-ea"/>
            </a:rPr>
            <a:t>   </a:t>
          </a:r>
        </a:p>
      </dgm:t>
    </dgm:pt>
    <dgm:pt modelId="{C3AD9C5A-D4E5-4B3D-848C-D7A014AFBE00}" type="parTrans" cxnId="{B5B3AFF5-5211-418E-841B-B433935C2B0E}">
      <dgm:prSet/>
      <dgm:spPr/>
      <dgm:t>
        <a:bodyPr/>
        <a:lstStyle/>
        <a:p>
          <a:endParaRPr lang="zh-TW" altLang="en-US">
            <a:latin typeface="標楷體" panose="03000509000000000000" pitchFamily="65" charset="-120"/>
            <a:ea typeface="標楷體" panose="03000509000000000000" pitchFamily="65" charset="-120"/>
          </a:endParaRPr>
        </a:p>
      </dgm:t>
    </dgm:pt>
    <dgm:pt modelId="{213ED602-6CC5-49FA-9490-277BD602F67D}" type="sibTrans" cxnId="{B5B3AFF5-5211-418E-841B-B433935C2B0E}">
      <dgm:prSet/>
      <dgm:spPr/>
      <dgm:t>
        <a:bodyPr/>
        <a:lstStyle/>
        <a:p>
          <a:endParaRPr lang="zh-TW" altLang="en-US">
            <a:latin typeface="標楷體" panose="03000509000000000000" pitchFamily="65" charset="-120"/>
            <a:ea typeface="標楷體" panose="03000509000000000000" pitchFamily="65" charset="-120"/>
          </a:endParaRPr>
        </a:p>
      </dgm:t>
    </dgm:pt>
    <dgm:pt modelId="{E32901DA-9A3D-4AD3-8AD1-65A790DFC24D}">
      <dgm:prSet custT="1"/>
      <dgm:spPr/>
      <dgm:t>
        <a:bodyPr/>
        <a:lstStyle/>
        <a:p>
          <a:r>
            <a:rPr lang="zh-TW" altLang="en-US" sz="2000" dirty="0">
              <a:latin typeface="+mn-ea"/>
              <a:ea typeface="+mn-ea"/>
            </a:rPr>
            <a:t>社群運作時間            </a:t>
          </a:r>
          <a:r>
            <a:rPr lang="en-US" altLang="zh-TW" sz="2000" dirty="0">
              <a:latin typeface="+mn-ea"/>
              <a:ea typeface="+mn-ea"/>
              <a:cs typeface="Times New Roman" panose="02020603050405020304" pitchFamily="18" charset="0"/>
            </a:rPr>
            <a:t>•</a:t>
          </a:r>
          <a:r>
            <a:rPr lang="zh-TW" altLang="zh-TW" sz="2000" dirty="0">
              <a:latin typeface="+mn-ea"/>
              <a:ea typeface="+mn-ea"/>
              <a:cs typeface="Times New Roman" panose="02020603050405020304" pitchFamily="18" charset="0"/>
            </a:rPr>
            <a:t>社群運作空間</a:t>
          </a:r>
          <a:endParaRPr lang="zh-TW" altLang="en-US" sz="2000" dirty="0">
            <a:latin typeface="+mn-ea"/>
            <a:ea typeface="+mn-ea"/>
          </a:endParaRPr>
        </a:p>
      </dgm:t>
    </dgm:pt>
    <dgm:pt modelId="{28681DC5-4535-480B-9B5D-6EE7BF49FF49}" type="parTrans" cxnId="{86DF400B-B9D1-4342-8F53-FFCBA1E83959}">
      <dgm:prSet/>
      <dgm:spPr/>
      <dgm:t>
        <a:bodyPr/>
        <a:lstStyle/>
        <a:p>
          <a:endParaRPr lang="zh-TW" altLang="en-US">
            <a:latin typeface="標楷體" panose="03000509000000000000" pitchFamily="65" charset="-120"/>
            <a:ea typeface="標楷體" panose="03000509000000000000" pitchFamily="65" charset="-120"/>
          </a:endParaRPr>
        </a:p>
      </dgm:t>
    </dgm:pt>
    <dgm:pt modelId="{91DEF07F-B656-4CD0-9598-9573BCA45733}" type="sibTrans" cxnId="{86DF400B-B9D1-4342-8F53-FFCBA1E83959}">
      <dgm:prSet/>
      <dgm:spPr/>
      <dgm:t>
        <a:bodyPr/>
        <a:lstStyle/>
        <a:p>
          <a:endParaRPr lang="zh-TW" altLang="en-US">
            <a:latin typeface="標楷體" panose="03000509000000000000" pitchFamily="65" charset="-120"/>
            <a:ea typeface="標楷體" panose="03000509000000000000" pitchFamily="65" charset="-120"/>
          </a:endParaRPr>
        </a:p>
      </dgm:t>
    </dgm:pt>
    <dgm:pt modelId="{CE4CB942-E7BE-4CB2-8E83-8811D6A6386E}">
      <dgm:prSet custT="1"/>
      <dgm:spPr/>
      <dgm:t>
        <a:bodyPr/>
        <a:lstStyle/>
        <a:p>
          <a:r>
            <a:rPr lang="zh-TW" altLang="en-US" sz="2800" b="1" dirty="0">
              <a:solidFill>
                <a:srgbClr val="008000"/>
              </a:solidFill>
              <a:latin typeface="+mj-ea"/>
              <a:ea typeface="+mj-ea"/>
            </a:rPr>
            <a:t>社群成員合作情形</a:t>
          </a:r>
        </a:p>
      </dgm:t>
    </dgm:pt>
    <dgm:pt modelId="{9E6DC5D0-786B-4474-905F-66448ACBA8D7}" type="parTrans" cxnId="{47960BEB-E69C-426B-B91A-7048EE3FF02F}">
      <dgm:prSet/>
      <dgm:spPr/>
      <dgm:t>
        <a:bodyPr/>
        <a:lstStyle/>
        <a:p>
          <a:endParaRPr lang="zh-TW" altLang="en-US">
            <a:latin typeface="標楷體" panose="03000509000000000000" pitchFamily="65" charset="-120"/>
            <a:ea typeface="標楷體" panose="03000509000000000000" pitchFamily="65" charset="-120"/>
          </a:endParaRPr>
        </a:p>
      </dgm:t>
    </dgm:pt>
    <dgm:pt modelId="{C365D895-FE5B-433A-9A6C-39EA4FDCB59E}" type="sibTrans" cxnId="{47960BEB-E69C-426B-B91A-7048EE3FF02F}">
      <dgm:prSet/>
      <dgm:spPr/>
      <dgm:t>
        <a:bodyPr/>
        <a:lstStyle/>
        <a:p>
          <a:endParaRPr lang="zh-TW" altLang="en-US">
            <a:latin typeface="標楷體" panose="03000509000000000000" pitchFamily="65" charset="-120"/>
            <a:ea typeface="標楷體" panose="03000509000000000000" pitchFamily="65" charset="-120"/>
          </a:endParaRPr>
        </a:p>
      </dgm:t>
    </dgm:pt>
    <dgm:pt modelId="{3AB070EB-73C3-44AB-AF05-7ED7FC207207}" type="pres">
      <dgm:prSet presAssocID="{51887E7D-EC23-4929-9689-2230F52BE488}" presName="linear" presStyleCnt="0">
        <dgm:presLayoutVars>
          <dgm:dir/>
          <dgm:animLvl val="lvl"/>
          <dgm:resizeHandles val="exact"/>
        </dgm:presLayoutVars>
      </dgm:prSet>
      <dgm:spPr/>
      <dgm:t>
        <a:bodyPr/>
        <a:lstStyle/>
        <a:p>
          <a:endParaRPr lang="zh-TW" altLang="en-US"/>
        </a:p>
      </dgm:t>
    </dgm:pt>
    <dgm:pt modelId="{E9A6F78C-9856-4E81-A387-0439929807AA}" type="pres">
      <dgm:prSet presAssocID="{BE4E44D0-DCE5-4351-9028-FE440519A002}" presName="parentLin" presStyleCnt="0"/>
      <dgm:spPr/>
    </dgm:pt>
    <dgm:pt modelId="{62A6ECD1-C990-43F4-8AFF-00241776CE40}" type="pres">
      <dgm:prSet presAssocID="{BE4E44D0-DCE5-4351-9028-FE440519A002}" presName="parentLeftMargin" presStyleLbl="node1" presStyleIdx="0" presStyleCnt="4"/>
      <dgm:spPr/>
      <dgm:t>
        <a:bodyPr/>
        <a:lstStyle/>
        <a:p>
          <a:endParaRPr lang="zh-TW" altLang="en-US"/>
        </a:p>
      </dgm:t>
    </dgm:pt>
    <dgm:pt modelId="{896BED57-AB92-4766-949D-E9FDB8894814}" type="pres">
      <dgm:prSet presAssocID="{BE4E44D0-DCE5-4351-9028-FE440519A002}" presName="parentText" presStyleLbl="node1" presStyleIdx="0" presStyleCnt="4">
        <dgm:presLayoutVars>
          <dgm:chMax val="0"/>
          <dgm:bulletEnabled val="1"/>
        </dgm:presLayoutVars>
      </dgm:prSet>
      <dgm:spPr/>
      <dgm:t>
        <a:bodyPr/>
        <a:lstStyle/>
        <a:p>
          <a:endParaRPr lang="zh-TW" altLang="en-US"/>
        </a:p>
      </dgm:t>
    </dgm:pt>
    <dgm:pt modelId="{0FFCD643-CC51-4EE5-A48C-9EA98CA47495}" type="pres">
      <dgm:prSet presAssocID="{BE4E44D0-DCE5-4351-9028-FE440519A002}" presName="negativeSpace" presStyleCnt="0"/>
      <dgm:spPr/>
    </dgm:pt>
    <dgm:pt modelId="{57DD8C3C-9EB1-4527-B861-F01569BCC53F}" type="pres">
      <dgm:prSet presAssocID="{BE4E44D0-DCE5-4351-9028-FE440519A002}" presName="childText" presStyleLbl="conFgAcc1" presStyleIdx="0" presStyleCnt="4" custScaleY="92488">
        <dgm:presLayoutVars>
          <dgm:bulletEnabled val="1"/>
        </dgm:presLayoutVars>
      </dgm:prSet>
      <dgm:spPr/>
      <dgm:t>
        <a:bodyPr/>
        <a:lstStyle/>
        <a:p>
          <a:endParaRPr lang="zh-TW" altLang="en-US"/>
        </a:p>
      </dgm:t>
    </dgm:pt>
    <dgm:pt modelId="{095D97A0-A3F8-4CAD-A00B-26658D6BC182}" type="pres">
      <dgm:prSet presAssocID="{754E1223-98A1-40E4-9352-91ED3DF36DA1}" presName="spaceBetweenRectangles" presStyleCnt="0"/>
      <dgm:spPr/>
    </dgm:pt>
    <dgm:pt modelId="{D61A4D32-D1E1-4143-AF05-D4B64FA4E8E1}" type="pres">
      <dgm:prSet presAssocID="{F2ADFFA0-A182-48B0-8396-75E40B8A1DB1}" presName="parentLin" presStyleCnt="0"/>
      <dgm:spPr/>
    </dgm:pt>
    <dgm:pt modelId="{05814CAE-6BA5-4861-AEA3-1239435F692A}" type="pres">
      <dgm:prSet presAssocID="{F2ADFFA0-A182-48B0-8396-75E40B8A1DB1}" presName="parentLeftMargin" presStyleLbl="node1" presStyleIdx="0" presStyleCnt="4"/>
      <dgm:spPr/>
      <dgm:t>
        <a:bodyPr/>
        <a:lstStyle/>
        <a:p>
          <a:endParaRPr lang="zh-TW" altLang="en-US"/>
        </a:p>
      </dgm:t>
    </dgm:pt>
    <dgm:pt modelId="{120D863A-9304-4053-A177-B6BE5BEBF46E}" type="pres">
      <dgm:prSet presAssocID="{F2ADFFA0-A182-48B0-8396-75E40B8A1DB1}" presName="parentText" presStyleLbl="node1" presStyleIdx="1" presStyleCnt="4">
        <dgm:presLayoutVars>
          <dgm:chMax val="0"/>
          <dgm:bulletEnabled val="1"/>
        </dgm:presLayoutVars>
      </dgm:prSet>
      <dgm:spPr/>
      <dgm:t>
        <a:bodyPr/>
        <a:lstStyle/>
        <a:p>
          <a:endParaRPr lang="zh-TW" altLang="en-US"/>
        </a:p>
      </dgm:t>
    </dgm:pt>
    <dgm:pt modelId="{CD363BB0-E970-4A0A-9B4E-2593FC1BC2E4}" type="pres">
      <dgm:prSet presAssocID="{F2ADFFA0-A182-48B0-8396-75E40B8A1DB1}" presName="negativeSpace" presStyleCnt="0"/>
      <dgm:spPr/>
    </dgm:pt>
    <dgm:pt modelId="{720F16E2-C6FF-4772-846F-CDB0DA41CC8E}" type="pres">
      <dgm:prSet presAssocID="{F2ADFFA0-A182-48B0-8396-75E40B8A1DB1}" presName="childText" presStyleLbl="conFgAcc1" presStyleIdx="1" presStyleCnt="4" custScaleY="81983" custLinFactNeighborX="402" custLinFactNeighborY="-5825">
        <dgm:presLayoutVars>
          <dgm:bulletEnabled val="1"/>
        </dgm:presLayoutVars>
      </dgm:prSet>
      <dgm:spPr/>
      <dgm:t>
        <a:bodyPr/>
        <a:lstStyle/>
        <a:p>
          <a:endParaRPr lang="zh-TW" altLang="en-US"/>
        </a:p>
      </dgm:t>
    </dgm:pt>
    <dgm:pt modelId="{6CE2E237-7B82-400C-8D39-C393821AB2DF}" type="pres">
      <dgm:prSet presAssocID="{10BB8827-3A9D-49EA-8702-1885804A4408}" presName="spaceBetweenRectangles" presStyleCnt="0"/>
      <dgm:spPr/>
    </dgm:pt>
    <dgm:pt modelId="{9996473B-E1DE-4AF5-B8D4-67CD285460FC}" type="pres">
      <dgm:prSet presAssocID="{CE4CB942-E7BE-4CB2-8E83-8811D6A6386E}" presName="parentLin" presStyleCnt="0"/>
      <dgm:spPr/>
    </dgm:pt>
    <dgm:pt modelId="{475DC5A0-3FAF-48EF-8403-B8A4C7421238}" type="pres">
      <dgm:prSet presAssocID="{CE4CB942-E7BE-4CB2-8E83-8811D6A6386E}" presName="parentLeftMargin" presStyleLbl="node1" presStyleIdx="1" presStyleCnt="4"/>
      <dgm:spPr/>
      <dgm:t>
        <a:bodyPr/>
        <a:lstStyle/>
        <a:p>
          <a:endParaRPr lang="zh-TW" altLang="en-US"/>
        </a:p>
      </dgm:t>
    </dgm:pt>
    <dgm:pt modelId="{F9ABA97D-12F8-42C2-B5A0-B93D795E68F0}" type="pres">
      <dgm:prSet presAssocID="{CE4CB942-E7BE-4CB2-8E83-8811D6A6386E}" presName="parentText" presStyleLbl="node1" presStyleIdx="2" presStyleCnt="4">
        <dgm:presLayoutVars>
          <dgm:chMax val="0"/>
          <dgm:bulletEnabled val="1"/>
        </dgm:presLayoutVars>
      </dgm:prSet>
      <dgm:spPr/>
      <dgm:t>
        <a:bodyPr/>
        <a:lstStyle/>
        <a:p>
          <a:endParaRPr lang="zh-TW" altLang="en-US"/>
        </a:p>
      </dgm:t>
    </dgm:pt>
    <dgm:pt modelId="{BEE89612-9FFE-414E-AA93-46E3E74DAC81}" type="pres">
      <dgm:prSet presAssocID="{CE4CB942-E7BE-4CB2-8E83-8811D6A6386E}" presName="negativeSpace" presStyleCnt="0"/>
      <dgm:spPr/>
    </dgm:pt>
    <dgm:pt modelId="{1B132523-F369-4710-9B67-4CC47F1DFD83}" type="pres">
      <dgm:prSet presAssocID="{CE4CB942-E7BE-4CB2-8E83-8811D6A6386E}" presName="childText" presStyleLbl="conFgAcc1" presStyleIdx="2" presStyleCnt="4" custScaleY="72114">
        <dgm:presLayoutVars>
          <dgm:bulletEnabled val="1"/>
        </dgm:presLayoutVars>
      </dgm:prSet>
      <dgm:spPr/>
    </dgm:pt>
    <dgm:pt modelId="{2A93288D-60A1-4C48-B1E6-6F17ED36AA8E}" type="pres">
      <dgm:prSet presAssocID="{C365D895-FE5B-433A-9A6C-39EA4FDCB59E}" presName="spaceBetweenRectangles" presStyleCnt="0"/>
      <dgm:spPr/>
    </dgm:pt>
    <dgm:pt modelId="{C1C0AAD8-EAFE-4E5D-8465-F65D1239E769}" type="pres">
      <dgm:prSet presAssocID="{B3F0556C-3701-4C98-AE97-A3DF372B9475}" presName="parentLin" presStyleCnt="0"/>
      <dgm:spPr/>
    </dgm:pt>
    <dgm:pt modelId="{F1077428-E86D-4678-B9CF-D6970F74E6B8}" type="pres">
      <dgm:prSet presAssocID="{B3F0556C-3701-4C98-AE97-A3DF372B9475}" presName="parentLeftMargin" presStyleLbl="node1" presStyleIdx="2" presStyleCnt="4"/>
      <dgm:spPr/>
      <dgm:t>
        <a:bodyPr/>
        <a:lstStyle/>
        <a:p>
          <a:endParaRPr lang="zh-TW" altLang="en-US"/>
        </a:p>
      </dgm:t>
    </dgm:pt>
    <dgm:pt modelId="{0C196650-6607-46EA-A791-89CAA234AC03}" type="pres">
      <dgm:prSet presAssocID="{B3F0556C-3701-4C98-AE97-A3DF372B9475}" presName="parentText" presStyleLbl="node1" presStyleIdx="3" presStyleCnt="4">
        <dgm:presLayoutVars>
          <dgm:chMax val="0"/>
          <dgm:bulletEnabled val="1"/>
        </dgm:presLayoutVars>
      </dgm:prSet>
      <dgm:spPr/>
      <dgm:t>
        <a:bodyPr/>
        <a:lstStyle/>
        <a:p>
          <a:endParaRPr lang="zh-TW" altLang="en-US"/>
        </a:p>
      </dgm:t>
    </dgm:pt>
    <dgm:pt modelId="{AE7D3EAF-98E1-4C5D-A3F9-29EB68649DAC}" type="pres">
      <dgm:prSet presAssocID="{B3F0556C-3701-4C98-AE97-A3DF372B9475}" presName="negativeSpace" presStyleCnt="0"/>
      <dgm:spPr/>
    </dgm:pt>
    <dgm:pt modelId="{1820F2CD-BE3A-4195-901C-CE0DA888CB86}" type="pres">
      <dgm:prSet presAssocID="{B3F0556C-3701-4C98-AE97-A3DF372B9475}" presName="childText" presStyleLbl="conFgAcc1" presStyleIdx="3" presStyleCnt="4" custScaleY="85653">
        <dgm:presLayoutVars>
          <dgm:bulletEnabled val="1"/>
        </dgm:presLayoutVars>
      </dgm:prSet>
      <dgm:spPr/>
    </dgm:pt>
  </dgm:ptLst>
  <dgm:cxnLst>
    <dgm:cxn modelId="{4A2073B6-C322-45A3-9AC2-C8886C614336}" type="presOf" srcId="{D6AFE8CC-8A32-4F57-826A-3DB8D94260D9}" destId="{57DD8C3C-9EB1-4527-B861-F01569BCC53F}" srcOrd="0" destOrd="1" presId="urn:microsoft.com/office/officeart/2005/8/layout/list1"/>
    <dgm:cxn modelId="{E5741298-AAF7-4D64-95B7-983A727F4652}" type="presOf" srcId="{1EE9817C-96D8-402F-9B95-821698974135}" destId="{57DD8C3C-9EB1-4527-B861-F01569BCC53F}" srcOrd="0" destOrd="5" presId="urn:microsoft.com/office/officeart/2005/8/layout/list1"/>
    <dgm:cxn modelId="{EF2463EB-27D6-48F3-8457-03037FA6846B}" type="presOf" srcId="{A95A2E29-9D3F-48A2-A245-796F3FB8FC8B}" destId="{57DD8C3C-9EB1-4527-B861-F01569BCC53F}" srcOrd="0" destOrd="4" presId="urn:microsoft.com/office/officeart/2005/8/layout/list1"/>
    <dgm:cxn modelId="{CEB466F1-C6E1-43AC-8EA2-7F2650C71038}" type="presOf" srcId="{E32901DA-9A3D-4AD3-8AD1-65A790DFC24D}" destId="{720F16E2-C6FF-4772-846F-CDB0DA41CC8E}" srcOrd="0" destOrd="0" presId="urn:microsoft.com/office/officeart/2005/8/layout/list1"/>
    <dgm:cxn modelId="{B50B09A3-5EB3-4F61-BCC6-4ED1ED1CBED0}" type="presOf" srcId="{CE4CB942-E7BE-4CB2-8E83-8811D6A6386E}" destId="{F9ABA97D-12F8-42C2-B5A0-B93D795E68F0}" srcOrd="1" destOrd="0" presId="urn:microsoft.com/office/officeart/2005/8/layout/list1"/>
    <dgm:cxn modelId="{F783F29D-50A1-4594-BE4B-D7AF836866D9}" type="presOf" srcId="{CE4CB942-E7BE-4CB2-8E83-8811D6A6386E}" destId="{475DC5A0-3FAF-48EF-8403-B8A4C7421238}" srcOrd="0" destOrd="0" presId="urn:microsoft.com/office/officeart/2005/8/layout/list1"/>
    <dgm:cxn modelId="{FD0EF63F-29DD-470A-AC5B-277CD3F8BA95}" srcId="{51887E7D-EC23-4929-9689-2230F52BE488}" destId="{B3F0556C-3701-4C98-AE97-A3DF372B9475}" srcOrd="3" destOrd="0" parTransId="{7C45D23A-AB91-4332-B450-3F6F46E71644}" sibTransId="{70212311-82B7-4C28-98A9-C33BF21DB20E}"/>
    <dgm:cxn modelId="{B46B53A8-0CB5-417A-B5DC-C7A47C3CE89D}" type="presOf" srcId="{F2ADFFA0-A182-48B0-8396-75E40B8A1DB1}" destId="{120D863A-9304-4053-A177-B6BE5BEBF46E}" srcOrd="1" destOrd="0" presId="urn:microsoft.com/office/officeart/2005/8/layout/list1"/>
    <dgm:cxn modelId="{4F699EFE-270E-47DE-80B2-6AB1096F8EC4}" type="presOf" srcId="{B3F0556C-3701-4C98-AE97-A3DF372B9475}" destId="{0C196650-6607-46EA-A791-89CAA234AC03}" srcOrd="1" destOrd="0" presId="urn:microsoft.com/office/officeart/2005/8/layout/list1"/>
    <dgm:cxn modelId="{77E5F58F-8E91-44C1-AD68-1DE8D1C4D056}" srcId="{51887E7D-EC23-4929-9689-2230F52BE488}" destId="{BE4E44D0-DCE5-4351-9028-FE440519A002}" srcOrd="0" destOrd="0" parTransId="{AF04ED24-3FB5-4617-BEF3-BF78F525F3CA}" sibTransId="{754E1223-98A1-40E4-9352-91ED3DF36DA1}"/>
    <dgm:cxn modelId="{FEBAFE95-E454-4D99-98A7-70FEDD9794EE}" srcId="{BE4E44D0-DCE5-4351-9028-FE440519A002}" destId="{50280826-0D34-46C2-BE4E-8615BF975AD2}" srcOrd="0" destOrd="0" parTransId="{28A02863-BCD0-4AAD-86C8-F5467332E50E}" sibTransId="{B840C680-FA42-423C-AA2D-5472C7836231}"/>
    <dgm:cxn modelId="{79598ADC-7213-4D32-85CD-9FA515F98A4E}" srcId="{BE4E44D0-DCE5-4351-9028-FE440519A002}" destId="{D6AFE8CC-8A32-4F57-826A-3DB8D94260D9}" srcOrd="1" destOrd="0" parTransId="{6E0E9939-5759-4E3E-A1B1-B37AF8039DD5}" sibTransId="{5B45F8A3-2CA7-4306-8FFD-3DB86868D293}"/>
    <dgm:cxn modelId="{47960BEB-E69C-426B-B91A-7048EE3FF02F}" srcId="{51887E7D-EC23-4929-9689-2230F52BE488}" destId="{CE4CB942-E7BE-4CB2-8E83-8811D6A6386E}" srcOrd="2" destOrd="0" parTransId="{9E6DC5D0-786B-4474-905F-66448ACBA8D7}" sibTransId="{C365D895-FE5B-433A-9A6C-39EA4FDCB59E}"/>
    <dgm:cxn modelId="{078C8A95-E79B-484D-BD11-A96FA65DCE45}" srcId="{BE4E44D0-DCE5-4351-9028-FE440519A002}" destId="{71ACB727-CCBB-4027-8160-19FF7FD2B77E}" srcOrd="3" destOrd="0" parTransId="{425DF5D5-6D66-4C5B-9192-5029FC65B732}" sibTransId="{92AF2ECE-27DA-42EE-A8F4-36A7C6BDFAB7}"/>
    <dgm:cxn modelId="{9105B6F6-DE1B-4249-AE2D-1EA42322DDD2}" type="presOf" srcId="{B3F0556C-3701-4C98-AE97-A3DF372B9475}" destId="{F1077428-E86D-4678-B9CF-D6970F74E6B8}" srcOrd="0" destOrd="0" presId="urn:microsoft.com/office/officeart/2005/8/layout/list1"/>
    <dgm:cxn modelId="{E45DDDAD-F587-4503-A10F-D4C003612920}" type="presOf" srcId="{5A2E77D2-A28E-4DC9-8125-F8489503E79C}" destId="{57DD8C3C-9EB1-4527-B861-F01569BCC53F}" srcOrd="0" destOrd="6" presId="urn:microsoft.com/office/officeart/2005/8/layout/list1"/>
    <dgm:cxn modelId="{D55A4895-D390-4C30-9FB0-12842C80F705}" type="presOf" srcId="{F2ADFFA0-A182-48B0-8396-75E40B8A1DB1}" destId="{05814CAE-6BA5-4861-AEA3-1239435F692A}" srcOrd="0" destOrd="0" presId="urn:microsoft.com/office/officeart/2005/8/layout/list1"/>
    <dgm:cxn modelId="{4A77BF68-F717-4A22-8A75-399ECE978569}" type="presOf" srcId="{BE4E44D0-DCE5-4351-9028-FE440519A002}" destId="{62A6ECD1-C990-43F4-8AFF-00241776CE40}" srcOrd="0" destOrd="0" presId="urn:microsoft.com/office/officeart/2005/8/layout/list1"/>
    <dgm:cxn modelId="{A2C469AD-0321-4CDD-9840-CAA8292A7632}" type="presOf" srcId="{BE4E44D0-DCE5-4351-9028-FE440519A002}" destId="{896BED57-AB92-4766-949D-E9FDB8894814}" srcOrd="1" destOrd="0" presId="urn:microsoft.com/office/officeart/2005/8/layout/list1"/>
    <dgm:cxn modelId="{A4E293DC-537B-405E-9BFA-587FDFCFF04D}" srcId="{BE4E44D0-DCE5-4351-9028-FE440519A002}" destId="{76CC6427-756E-46DA-89D1-8D96FBD47EEC}" srcOrd="2" destOrd="0" parTransId="{B6E1F153-4977-4449-A2E6-4B61C7B705F6}" sibTransId="{DA701A56-DD17-4AD0-AC6B-3B3069CE0BC3}"/>
    <dgm:cxn modelId="{A9087D6F-80E4-41F9-BEBB-E51E51EED769}" srcId="{BE4E44D0-DCE5-4351-9028-FE440519A002}" destId="{1EE9817C-96D8-402F-9B95-821698974135}" srcOrd="5" destOrd="0" parTransId="{9B9250F4-2213-4E4F-B3BD-F17C10743640}" sibTransId="{483E76CD-944E-4B17-8165-BF0003377B89}"/>
    <dgm:cxn modelId="{92E6E2C7-4AB1-41E0-8F8C-8A9010975615}" type="presOf" srcId="{71ACB727-CCBB-4027-8160-19FF7FD2B77E}" destId="{57DD8C3C-9EB1-4527-B861-F01569BCC53F}" srcOrd="0" destOrd="3" presId="urn:microsoft.com/office/officeart/2005/8/layout/list1"/>
    <dgm:cxn modelId="{C8B3D1E5-F38D-4832-AA1B-B076E93F4EA0}" type="presOf" srcId="{76CC6427-756E-46DA-89D1-8D96FBD47EEC}" destId="{57DD8C3C-9EB1-4527-B861-F01569BCC53F}" srcOrd="0" destOrd="2" presId="urn:microsoft.com/office/officeart/2005/8/layout/list1"/>
    <dgm:cxn modelId="{86DF400B-B9D1-4342-8F53-FFCBA1E83959}" srcId="{F2ADFFA0-A182-48B0-8396-75E40B8A1DB1}" destId="{E32901DA-9A3D-4AD3-8AD1-65A790DFC24D}" srcOrd="0" destOrd="0" parTransId="{28681DC5-4535-480B-9B5D-6EE7BF49FF49}" sibTransId="{91DEF07F-B656-4CD0-9598-9573BCA45733}"/>
    <dgm:cxn modelId="{ADF6FA77-26A1-4F5B-8C74-9E515F9F4EA9}" srcId="{51887E7D-EC23-4929-9689-2230F52BE488}" destId="{F2ADFFA0-A182-48B0-8396-75E40B8A1DB1}" srcOrd="1" destOrd="0" parTransId="{4EADA596-F558-47D6-A96D-7E73717FD0AE}" sibTransId="{10BB8827-3A9D-49EA-8702-1885804A4408}"/>
    <dgm:cxn modelId="{328C9580-4B25-4D1B-9F9E-D4D95E8B5ABB}" type="presOf" srcId="{50280826-0D34-46C2-BE4E-8615BF975AD2}" destId="{57DD8C3C-9EB1-4527-B861-F01569BCC53F}" srcOrd="0" destOrd="0" presId="urn:microsoft.com/office/officeart/2005/8/layout/list1"/>
    <dgm:cxn modelId="{B5B3AFF5-5211-418E-841B-B433935C2B0E}" srcId="{BE4E44D0-DCE5-4351-9028-FE440519A002}" destId="{5A2E77D2-A28E-4DC9-8125-F8489503E79C}" srcOrd="6" destOrd="0" parTransId="{C3AD9C5A-D4E5-4B3D-848C-D7A014AFBE00}" sibTransId="{213ED602-6CC5-49FA-9490-277BD602F67D}"/>
    <dgm:cxn modelId="{B3FC6BE4-2156-4A5C-AD34-E960B702C71C}" type="presOf" srcId="{51887E7D-EC23-4929-9689-2230F52BE488}" destId="{3AB070EB-73C3-44AB-AF05-7ED7FC207207}" srcOrd="0" destOrd="0" presId="urn:microsoft.com/office/officeart/2005/8/layout/list1"/>
    <dgm:cxn modelId="{3F516421-FA05-4D3E-9808-1ECC4CE5EB67}" srcId="{BE4E44D0-DCE5-4351-9028-FE440519A002}" destId="{A95A2E29-9D3F-48A2-A245-796F3FB8FC8B}" srcOrd="4" destOrd="0" parTransId="{346D2F77-AA01-47B7-90FD-2DEC57CFD8C0}" sibTransId="{3E1526DB-663B-4D73-9128-DFF065191AC8}"/>
    <dgm:cxn modelId="{53E0E56A-B323-4F4C-9EF1-99280CE17454}" type="presParOf" srcId="{3AB070EB-73C3-44AB-AF05-7ED7FC207207}" destId="{E9A6F78C-9856-4E81-A387-0439929807AA}" srcOrd="0" destOrd="0" presId="urn:microsoft.com/office/officeart/2005/8/layout/list1"/>
    <dgm:cxn modelId="{31495BC5-332D-4ADC-B091-70A746665E1F}" type="presParOf" srcId="{E9A6F78C-9856-4E81-A387-0439929807AA}" destId="{62A6ECD1-C990-43F4-8AFF-00241776CE40}" srcOrd="0" destOrd="0" presId="urn:microsoft.com/office/officeart/2005/8/layout/list1"/>
    <dgm:cxn modelId="{C759C394-6F29-4E1A-967D-E0DD9020AD04}" type="presParOf" srcId="{E9A6F78C-9856-4E81-A387-0439929807AA}" destId="{896BED57-AB92-4766-949D-E9FDB8894814}" srcOrd="1" destOrd="0" presId="urn:microsoft.com/office/officeart/2005/8/layout/list1"/>
    <dgm:cxn modelId="{8495415B-C807-400F-99CD-60A7DA6A72EF}" type="presParOf" srcId="{3AB070EB-73C3-44AB-AF05-7ED7FC207207}" destId="{0FFCD643-CC51-4EE5-A48C-9EA98CA47495}" srcOrd="1" destOrd="0" presId="urn:microsoft.com/office/officeart/2005/8/layout/list1"/>
    <dgm:cxn modelId="{3C9BA9DB-3BF9-4F4A-A32D-83D7CF1CE6EE}" type="presParOf" srcId="{3AB070EB-73C3-44AB-AF05-7ED7FC207207}" destId="{57DD8C3C-9EB1-4527-B861-F01569BCC53F}" srcOrd="2" destOrd="0" presId="urn:microsoft.com/office/officeart/2005/8/layout/list1"/>
    <dgm:cxn modelId="{30AC404B-A36C-428F-AF6B-B689F2690D3E}" type="presParOf" srcId="{3AB070EB-73C3-44AB-AF05-7ED7FC207207}" destId="{095D97A0-A3F8-4CAD-A00B-26658D6BC182}" srcOrd="3" destOrd="0" presId="urn:microsoft.com/office/officeart/2005/8/layout/list1"/>
    <dgm:cxn modelId="{5B90E64C-9661-4AEE-9BC9-395D2C9BBCDE}" type="presParOf" srcId="{3AB070EB-73C3-44AB-AF05-7ED7FC207207}" destId="{D61A4D32-D1E1-4143-AF05-D4B64FA4E8E1}" srcOrd="4" destOrd="0" presId="urn:microsoft.com/office/officeart/2005/8/layout/list1"/>
    <dgm:cxn modelId="{5F066A9A-5E65-4B85-8714-1F49211C66A6}" type="presParOf" srcId="{D61A4D32-D1E1-4143-AF05-D4B64FA4E8E1}" destId="{05814CAE-6BA5-4861-AEA3-1239435F692A}" srcOrd="0" destOrd="0" presId="urn:microsoft.com/office/officeart/2005/8/layout/list1"/>
    <dgm:cxn modelId="{5B55A794-8B09-4BD0-A2FB-32646533C6D8}" type="presParOf" srcId="{D61A4D32-D1E1-4143-AF05-D4B64FA4E8E1}" destId="{120D863A-9304-4053-A177-B6BE5BEBF46E}" srcOrd="1" destOrd="0" presId="urn:microsoft.com/office/officeart/2005/8/layout/list1"/>
    <dgm:cxn modelId="{D4907CBD-AC26-413C-9A20-117826CE52B4}" type="presParOf" srcId="{3AB070EB-73C3-44AB-AF05-7ED7FC207207}" destId="{CD363BB0-E970-4A0A-9B4E-2593FC1BC2E4}" srcOrd="5" destOrd="0" presId="urn:microsoft.com/office/officeart/2005/8/layout/list1"/>
    <dgm:cxn modelId="{D202F147-2510-46C8-82CD-3459BE83BA0F}" type="presParOf" srcId="{3AB070EB-73C3-44AB-AF05-7ED7FC207207}" destId="{720F16E2-C6FF-4772-846F-CDB0DA41CC8E}" srcOrd="6" destOrd="0" presId="urn:microsoft.com/office/officeart/2005/8/layout/list1"/>
    <dgm:cxn modelId="{F0BE5C7F-50B6-4989-AF02-F2B06C493244}" type="presParOf" srcId="{3AB070EB-73C3-44AB-AF05-7ED7FC207207}" destId="{6CE2E237-7B82-400C-8D39-C393821AB2DF}" srcOrd="7" destOrd="0" presId="urn:microsoft.com/office/officeart/2005/8/layout/list1"/>
    <dgm:cxn modelId="{C6E85976-8023-48C4-BDF6-A7F2F9F4873D}" type="presParOf" srcId="{3AB070EB-73C3-44AB-AF05-7ED7FC207207}" destId="{9996473B-E1DE-4AF5-B8D4-67CD285460FC}" srcOrd="8" destOrd="0" presId="urn:microsoft.com/office/officeart/2005/8/layout/list1"/>
    <dgm:cxn modelId="{C4309EF1-C583-4C06-B303-140A45A5A11F}" type="presParOf" srcId="{9996473B-E1DE-4AF5-B8D4-67CD285460FC}" destId="{475DC5A0-3FAF-48EF-8403-B8A4C7421238}" srcOrd="0" destOrd="0" presId="urn:microsoft.com/office/officeart/2005/8/layout/list1"/>
    <dgm:cxn modelId="{91C5D50F-8215-44FC-A604-14548AA63B93}" type="presParOf" srcId="{9996473B-E1DE-4AF5-B8D4-67CD285460FC}" destId="{F9ABA97D-12F8-42C2-B5A0-B93D795E68F0}" srcOrd="1" destOrd="0" presId="urn:microsoft.com/office/officeart/2005/8/layout/list1"/>
    <dgm:cxn modelId="{E0300664-84AF-48BF-870B-1672228EEF3A}" type="presParOf" srcId="{3AB070EB-73C3-44AB-AF05-7ED7FC207207}" destId="{BEE89612-9FFE-414E-AA93-46E3E74DAC81}" srcOrd="9" destOrd="0" presId="urn:microsoft.com/office/officeart/2005/8/layout/list1"/>
    <dgm:cxn modelId="{41B15A20-5469-478D-93DF-5D59AA55B628}" type="presParOf" srcId="{3AB070EB-73C3-44AB-AF05-7ED7FC207207}" destId="{1B132523-F369-4710-9B67-4CC47F1DFD83}" srcOrd="10" destOrd="0" presId="urn:microsoft.com/office/officeart/2005/8/layout/list1"/>
    <dgm:cxn modelId="{70085F89-A9A8-4480-A00B-ABA0B68C980F}" type="presParOf" srcId="{3AB070EB-73C3-44AB-AF05-7ED7FC207207}" destId="{2A93288D-60A1-4C48-B1E6-6F17ED36AA8E}" srcOrd="11" destOrd="0" presId="urn:microsoft.com/office/officeart/2005/8/layout/list1"/>
    <dgm:cxn modelId="{4A6F1DEA-4A98-498F-B67E-285C73F569B3}" type="presParOf" srcId="{3AB070EB-73C3-44AB-AF05-7ED7FC207207}" destId="{C1C0AAD8-EAFE-4E5D-8465-F65D1239E769}" srcOrd="12" destOrd="0" presId="urn:microsoft.com/office/officeart/2005/8/layout/list1"/>
    <dgm:cxn modelId="{B3436B59-33F3-4CBB-8CFE-2ED91488062D}" type="presParOf" srcId="{C1C0AAD8-EAFE-4E5D-8465-F65D1239E769}" destId="{F1077428-E86D-4678-B9CF-D6970F74E6B8}" srcOrd="0" destOrd="0" presId="urn:microsoft.com/office/officeart/2005/8/layout/list1"/>
    <dgm:cxn modelId="{26F0F5A8-51BB-44A6-9570-ADC284D463DE}" type="presParOf" srcId="{C1C0AAD8-EAFE-4E5D-8465-F65D1239E769}" destId="{0C196650-6607-46EA-A791-89CAA234AC03}" srcOrd="1" destOrd="0" presId="urn:microsoft.com/office/officeart/2005/8/layout/list1"/>
    <dgm:cxn modelId="{25B0BC6A-4074-4830-B745-AF6C125A76A2}" type="presParOf" srcId="{3AB070EB-73C3-44AB-AF05-7ED7FC207207}" destId="{AE7D3EAF-98E1-4C5D-A3F9-29EB68649DAC}" srcOrd="13" destOrd="0" presId="urn:microsoft.com/office/officeart/2005/8/layout/list1"/>
    <dgm:cxn modelId="{B1BA9CA2-1AFE-46F2-B6A6-F03FDD537ED4}" type="presParOf" srcId="{3AB070EB-73C3-44AB-AF05-7ED7FC207207}" destId="{1820F2CD-BE3A-4195-901C-CE0DA888CB8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89B522-D639-4593-B4FF-10AE5E793D3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zh-TW" altLang="en-US"/>
        </a:p>
      </dgm:t>
    </dgm:pt>
    <dgm:pt modelId="{DB347B40-70F7-4ADB-870F-48E0E2A77513}">
      <dgm:prSet phldrT="[文字]"/>
      <dgm:spPr/>
      <dgm:t>
        <a:bodyPr/>
        <a:lstStyle/>
        <a:p>
          <a:r>
            <a:rPr lang="zh-TW" altLang="en-US" dirty="0"/>
            <a:t>學生學習的對話與分享</a:t>
          </a:r>
        </a:p>
      </dgm:t>
    </dgm:pt>
    <dgm:pt modelId="{15B2B76E-5C17-473D-AB65-6E08008C1FB5}" type="parTrans" cxnId="{4B5C55C1-E31C-4A38-9A91-671044C6625B}">
      <dgm:prSet/>
      <dgm:spPr/>
      <dgm:t>
        <a:bodyPr/>
        <a:lstStyle/>
        <a:p>
          <a:endParaRPr lang="zh-TW" altLang="en-US"/>
        </a:p>
      </dgm:t>
    </dgm:pt>
    <dgm:pt modelId="{C1036EAA-5F9B-4859-B799-D94EF044EFE7}" type="sibTrans" cxnId="{4B5C55C1-E31C-4A38-9A91-671044C6625B}">
      <dgm:prSet/>
      <dgm:spPr/>
      <dgm:t>
        <a:bodyPr/>
        <a:lstStyle/>
        <a:p>
          <a:endParaRPr lang="zh-TW" altLang="en-US"/>
        </a:p>
      </dgm:t>
    </dgm:pt>
    <dgm:pt modelId="{F7F44AEC-6BA8-4FB2-8C5A-4A6C463B4136}">
      <dgm:prSet phldrT="[文字]"/>
      <dgm:spPr/>
      <dgm:t>
        <a:bodyPr/>
        <a:lstStyle/>
        <a:p>
          <a:r>
            <a:rPr lang="zh-TW" altLang="en-US" dirty="0"/>
            <a:t>結合共備、觀課與議課</a:t>
          </a:r>
        </a:p>
      </dgm:t>
    </dgm:pt>
    <dgm:pt modelId="{256EC92B-6DAC-4C8C-980A-E98D26408BE5}" type="parTrans" cxnId="{286EDE2E-4BF5-45B8-8601-0D9BBA1021B8}">
      <dgm:prSet/>
      <dgm:spPr/>
      <dgm:t>
        <a:bodyPr/>
        <a:lstStyle/>
        <a:p>
          <a:endParaRPr lang="zh-TW" altLang="en-US"/>
        </a:p>
      </dgm:t>
    </dgm:pt>
    <dgm:pt modelId="{0893639C-F250-45B4-8142-39C17F2B672A}" type="sibTrans" cxnId="{286EDE2E-4BF5-45B8-8601-0D9BBA1021B8}">
      <dgm:prSet/>
      <dgm:spPr/>
      <dgm:t>
        <a:bodyPr/>
        <a:lstStyle/>
        <a:p>
          <a:endParaRPr lang="zh-TW" altLang="en-US"/>
        </a:p>
      </dgm:t>
    </dgm:pt>
    <dgm:pt modelId="{B6FED51E-94F3-498F-807E-63FA7E569F36}">
      <dgm:prSet phldrT="[文字]"/>
      <dgm:spPr/>
      <dgm:t>
        <a:bodyPr/>
        <a:lstStyle/>
        <a:p>
          <a:r>
            <a:rPr lang="zh-TW" altLang="en-US" dirty="0"/>
            <a:t>結合素養導向教學與評量</a:t>
          </a:r>
        </a:p>
      </dgm:t>
    </dgm:pt>
    <dgm:pt modelId="{E9B858EC-F51A-4266-9E84-20AA2D792ACD}" type="parTrans" cxnId="{E90F8D3D-B057-4288-BB43-E860B32E870D}">
      <dgm:prSet/>
      <dgm:spPr/>
      <dgm:t>
        <a:bodyPr/>
        <a:lstStyle/>
        <a:p>
          <a:endParaRPr lang="zh-TW" altLang="en-US"/>
        </a:p>
      </dgm:t>
    </dgm:pt>
    <dgm:pt modelId="{3FA903DC-9FA0-4A5A-A025-403BC5BC5714}" type="sibTrans" cxnId="{E90F8D3D-B057-4288-BB43-E860B32E870D}">
      <dgm:prSet/>
      <dgm:spPr/>
      <dgm:t>
        <a:bodyPr/>
        <a:lstStyle/>
        <a:p>
          <a:endParaRPr lang="zh-TW" altLang="en-US"/>
        </a:p>
      </dgm:t>
    </dgm:pt>
    <dgm:pt modelId="{04C02C55-6313-45E0-8398-8F390CB24987}" type="pres">
      <dgm:prSet presAssocID="{9289B522-D639-4593-B4FF-10AE5E793D37}" presName="Name0" presStyleCnt="0">
        <dgm:presLayoutVars>
          <dgm:chMax val="7"/>
          <dgm:chPref val="7"/>
          <dgm:dir/>
        </dgm:presLayoutVars>
      </dgm:prSet>
      <dgm:spPr/>
      <dgm:t>
        <a:bodyPr/>
        <a:lstStyle/>
        <a:p>
          <a:endParaRPr lang="zh-TW" altLang="en-US"/>
        </a:p>
      </dgm:t>
    </dgm:pt>
    <dgm:pt modelId="{8CC6D19F-16A8-4C84-BB16-2D736FDCF0CE}" type="pres">
      <dgm:prSet presAssocID="{9289B522-D639-4593-B4FF-10AE5E793D37}" presName="Name1" presStyleCnt="0"/>
      <dgm:spPr/>
    </dgm:pt>
    <dgm:pt modelId="{727F70AC-3083-47AF-BA10-E1A356E68C27}" type="pres">
      <dgm:prSet presAssocID="{9289B522-D639-4593-B4FF-10AE5E793D37}" presName="cycle" presStyleCnt="0"/>
      <dgm:spPr/>
    </dgm:pt>
    <dgm:pt modelId="{42725F7E-77A0-4688-9FCD-3AA214D70214}" type="pres">
      <dgm:prSet presAssocID="{9289B522-D639-4593-B4FF-10AE5E793D37}" presName="srcNode" presStyleLbl="node1" presStyleIdx="0" presStyleCnt="3"/>
      <dgm:spPr/>
    </dgm:pt>
    <dgm:pt modelId="{30475C72-53C3-4666-9F26-6F88E893AC2D}" type="pres">
      <dgm:prSet presAssocID="{9289B522-D639-4593-B4FF-10AE5E793D37}" presName="conn" presStyleLbl="parChTrans1D2" presStyleIdx="0" presStyleCnt="1"/>
      <dgm:spPr/>
      <dgm:t>
        <a:bodyPr/>
        <a:lstStyle/>
        <a:p>
          <a:endParaRPr lang="zh-TW" altLang="en-US"/>
        </a:p>
      </dgm:t>
    </dgm:pt>
    <dgm:pt modelId="{4AF88612-94E9-41F4-B13D-BBBCB08B9BF9}" type="pres">
      <dgm:prSet presAssocID="{9289B522-D639-4593-B4FF-10AE5E793D37}" presName="extraNode" presStyleLbl="node1" presStyleIdx="0" presStyleCnt="3"/>
      <dgm:spPr/>
    </dgm:pt>
    <dgm:pt modelId="{A76F8EC9-24CD-4652-9D47-FAB9C7288980}" type="pres">
      <dgm:prSet presAssocID="{9289B522-D639-4593-B4FF-10AE5E793D37}" presName="dstNode" presStyleLbl="node1" presStyleIdx="0" presStyleCnt="3"/>
      <dgm:spPr/>
    </dgm:pt>
    <dgm:pt modelId="{4EBF866D-662D-43C3-B996-D146609F50E3}" type="pres">
      <dgm:prSet presAssocID="{DB347B40-70F7-4ADB-870F-48E0E2A77513}" presName="text_1" presStyleLbl="node1" presStyleIdx="0" presStyleCnt="3">
        <dgm:presLayoutVars>
          <dgm:bulletEnabled val="1"/>
        </dgm:presLayoutVars>
      </dgm:prSet>
      <dgm:spPr/>
      <dgm:t>
        <a:bodyPr/>
        <a:lstStyle/>
        <a:p>
          <a:endParaRPr lang="zh-TW" altLang="en-US"/>
        </a:p>
      </dgm:t>
    </dgm:pt>
    <dgm:pt modelId="{C014DE4C-20B8-4BBB-942E-EA2F63922321}" type="pres">
      <dgm:prSet presAssocID="{DB347B40-70F7-4ADB-870F-48E0E2A77513}" presName="accent_1" presStyleCnt="0"/>
      <dgm:spPr/>
    </dgm:pt>
    <dgm:pt modelId="{6ABE7252-54CB-4F44-B0CE-DB4A803D7B22}" type="pres">
      <dgm:prSet presAssocID="{DB347B40-70F7-4ADB-870F-48E0E2A77513}" presName="accentRepeatNode" presStyleLbl="solidFgAcc1" presStyleIdx="0" presStyleCnt="3"/>
      <dgm:spPr/>
    </dgm:pt>
    <dgm:pt modelId="{462B0FF2-E885-4378-BB80-BD2755A222BC}" type="pres">
      <dgm:prSet presAssocID="{F7F44AEC-6BA8-4FB2-8C5A-4A6C463B4136}" presName="text_2" presStyleLbl="node1" presStyleIdx="1" presStyleCnt="3">
        <dgm:presLayoutVars>
          <dgm:bulletEnabled val="1"/>
        </dgm:presLayoutVars>
      </dgm:prSet>
      <dgm:spPr/>
      <dgm:t>
        <a:bodyPr/>
        <a:lstStyle/>
        <a:p>
          <a:endParaRPr lang="zh-TW" altLang="en-US"/>
        </a:p>
      </dgm:t>
    </dgm:pt>
    <dgm:pt modelId="{1B7F511E-8FC2-406F-BDB9-F9557BAA8BA5}" type="pres">
      <dgm:prSet presAssocID="{F7F44AEC-6BA8-4FB2-8C5A-4A6C463B4136}" presName="accent_2" presStyleCnt="0"/>
      <dgm:spPr/>
    </dgm:pt>
    <dgm:pt modelId="{7CAE0CE4-A60D-4FC8-ABE7-271182A50C80}" type="pres">
      <dgm:prSet presAssocID="{F7F44AEC-6BA8-4FB2-8C5A-4A6C463B4136}" presName="accentRepeatNode" presStyleLbl="solidFgAcc1" presStyleIdx="1" presStyleCnt="3"/>
      <dgm:spPr/>
    </dgm:pt>
    <dgm:pt modelId="{280E9704-641E-4A1A-BBE5-9EA73B24696E}" type="pres">
      <dgm:prSet presAssocID="{B6FED51E-94F3-498F-807E-63FA7E569F36}" presName="text_3" presStyleLbl="node1" presStyleIdx="2" presStyleCnt="3">
        <dgm:presLayoutVars>
          <dgm:bulletEnabled val="1"/>
        </dgm:presLayoutVars>
      </dgm:prSet>
      <dgm:spPr/>
      <dgm:t>
        <a:bodyPr/>
        <a:lstStyle/>
        <a:p>
          <a:endParaRPr lang="zh-TW" altLang="en-US"/>
        </a:p>
      </dgm:t>
    </dgm:pt>
    <dgm:pt modelId="{864D3147-FB90-40A8-ACDA-AB2FA0827B4E}" type="pres">
      <dgm:prSet presAssocID="{B6FED51E-94F3-498F-807E-63FA7E569F36}" presName="accent_3" presStyleCnt="0"/>
      <dgm:spPr/>
    </dgm:pt>
    <dgm:pt modelId="{81220995-6C23-49C9-8A36-7A7C8D88578E}" type="pres">
      <dgm:prSet presAssocID="{B6FED51E-94F3-498F-807E-63FA7E569F36}" presName="accentRepeatNode" presStyleLbl="solidFgAcc1" presStyleIdx="2" presStyleCnt="3"/>
      <dgm:spPr/>
    </dgm:pt>
  </dgm:ptLst>
  <dgm:cxnLst>
    <dgm:cxn modelId="{4B5C55C1-E31C-4A38-9A91-671044C6625B}" srcId="{9289B522-D639-4593-B4FF-10AE5E793D37}" destId="{DB347B40-70F7-4ADB-870F-48E0E2A77513}" srcOrd="0" destOrd="0" parTransId="{15B2B76E-5C17-473D-AB65-6E08008C1FB5}" sibTransId="{C1036EAA-5F9B-4859-B799-D94EF044EFE7}"/>
    <dgm:cxn modelId="{818B56C1-6648-4114-9314-A08B8AA4D5E7}" type="presOf" srcId="{B6FED51E-94F3-498F-807E-63FA7E569F36}" destId="{280E9704-641E-4A1A-BBE5-9EA73B24696E}" srcOrd="0" destOrd="0" presId="urn:microsoft.com/office/officeart/2008/layout/VerticalCurvedList"/>
    <dgm:cxn modelId="{0BE4C0E0-648E-4D53-A4D2-3E6077E341B0}" type="presOf" srcId="{9289B522-D639-4593-B4FF-10AE5E793D37}" destId="{04C02C55-6313-45E0-8398-8F390CB24987}" srcOrd="0" destOrd="0" presId="urn:microsoft.com/office/officeart/2008/layout/VerticalCurvedList"/>
    <dgm:cxn modelId="{286EDE2E-4BF5-45B8-8601-0D9BBA1021B8}" srcId="{9289B522-D639-4593-B4FF-10AE5E793D37}" destId="{F7F44AEC-6BA8-4FB2-8C5A-4A6C463B4136}" srcOrd="1" destOrd="0" parTransId="{256EC92B-6DAC-4C8C-980A-E98D26408BE5}" sibTransId="{0893639C-F250-45B4-8142-39C17F2B672A}"/>
    <dgm:cxn modelId="{1C773D73-D3D7-45E3-80C1-67D34567BBA2}" type="presOf" srcId="{C1036EAA-5F9B-4859-B799-D94EF044EFE7}" destId="{30475C72-53C3-4666-9F26-6F88E893AC2D}" srcOrd="0" destOrd="0" presId="urn:microsoft.com/office/officeart/2008/layout/VerticalCurvedList"/>
    <dgm:cxn modelId="{5AB254AA-168C-4A60-A910-C89DC9F8FE64}" type="presOf" srcId="{DB347B40-70F7-4ADB-870F-48E0E2A77513}" destId="{4EBF866D-662D-43C3-B996-D146609F50E3}" srcOrd="0" destOrd="0" presId="urn:microsoft.com/office/officeart/2008/layout/VerticalCurvedList"/>
    <dgm:cxn modelId="{E90F8D3D-B057-4288-BB43-E860B32E870D}" srcId="{9289B522-D639-4593-B4FF-10AE5E793D37}" destId="{B6FED51E-94F3-498F-807E-63FA7E569F36}" srcOrd="2" destOrd="0" parTransId="{E9B858EC-F51A-4266-9E84-20AA2D792ACD}" sibTransId="{3FA903DC-9FA0-4A5A-A025-403BC5BC5714}"/>
    <dgm:cxn modelId="{A5F067DC-539A-4EBB-ACC6-4FE44612B9F5}" type="presOf" srcId="{F7F44AEC-6BA8-4FB2-8C5A-4A6C463B4136}" destId="{462B0FF2-E885-4378-BB80-BD2755A222BC}" srcOrd="0" destOrd="0" presId="urn:microsoft.com/office/officeart/2008/layout/VerticalCurvedList"/>
    <dgm:cxn modelId="{D15E79C4-EE79-4045-90FB-896DEC248895}" type="presParOf" srcId="{04C02C55-6313-45E0-8398-8F390CB24987}" destId="{8CC6D19F-16A8-4C84-BB16-2D736FDCF0CE}" srcOrd="0" destOrd="0" presId="urn:microsoft.com/office/officeart/2008/layout/VerticalCurvedList"/>
    <dgm:cxn modelId="{1CA3C7F2-B6F2-41E4-9C37-408AE712C99E}" type="presParOf" srcId="{8CC6D19F-16A8-4C84-BB16-2D736FDCF0CE}" destId="{727F70AC-3083-47AF-BA10-E1A356E68C27}" srcOrd="0" destOrd="0" presId="urn:microsoft.com/office/officeart/2008/layout/VerticalCurvedList"/>
    <dgm:cxn modelId="{078AFE40-9100-4DFD-9A8B-98EFB2BCB123}" type="presParOf" srcId="{727F70AC-3083-47AF-BA10-E1A356E68C27}" destId="{42725F7E-77A0-4688-9FCD-3AA214D70214}" srcOrd="0" destOrd="0" presId="urn:microsoft.com/office/officeart/2008/layout/VerticalCurvedList"/>
    <dgm:cxn modelId="{D8D46F7C-EC94-4D8C-B18B-98F973B09D6E}" type="presParOf" srcId="{727F70AC-3083-47AF-BA10-E1A356E68C27}" destId="{30475C72-53C3-4666-9F26-6F88E893AC2D}" srcOrd="1" destOrd="0" presId="urn:microsoft.com/office/officeart/2008/layout/VerticalCurvedList"/>
    <dgm:cxn modelId="{7E744ED0-7190-45CF-8525-5C22453E263A}" type="presParOf" srcId="{727F70AC-3083-47AF-BA10-E1A356E68C27}" destId="{4AF88612-94E9-41F4-B13D-BBBCB08B9BF9}" srcOrd="2" destOrd="0" presId="urn:microsoft.com/office/officeart/2008/layout/VerticalCurvedList"/>
    <dgm:cxn modelId="{FBF0CA03-C6BE-4D80-9175-4A0D242A659F}" type="presParOf" srcId="{727F70AC-3083-47AF-BA10-E1A356E68C27}" destId="{A76F8EC9-24CD-4652-9D47-FAB9C7288980}" srcOrd="3" destOrd="0" presId="urn:microsoft.com/office/officeart/2008/layout/VerticalCurvedList"/>
    <dgm:cxn modelId="{DDCEECD7-7DF6-454A-859C-556179C2D326}" type="presParOf" srcId="{8CC6D19F-16A8-4C84-BB16-2D736FDCF0CE}" destId="{4EBF866D-662D-43C3-B996-D146609F50E3}" srcOrd="1" destOrd="0" presId="urn:microsoft.com/office/officeart/2008/layout/VerticalCurvedList"/>
    <dgm:cxn modelId="{9526D044-F917-4C07-A259-DDB055622BE2}" type="presParOf" srcId="{8CC6D19F-16A8-4C84-BB16-2D736FDCF0CE}" destId="{C014DE4C-20B8-4BBB-942E-EA2F63922321}" srcOrd="2" destOrd="0" presId="urn:microsoft.com/office/officeart/2008/layout/VerticalCurvedList"/>
    <dgm:cxn modelId="{FEC1F782-D47A-45F7-A508-C36788A4CFE3}" type="presParOf" srcId="{C014DE4C-20B8-4BBB-942E-EA2F63922321}" destId="{6ABE7252-54CB-4F44-B0CE-DB4A803D7B22}" srcOrd="0" destOrd="0" presId="urn:microsoft.com/office/officeart/2008/layout/VerticalCurvedList"/>
    <dgm:cxn modelId="{CF0CFE14-297F-4027-A53F-7DAAE77D17A5}" type="presParOf" srcId="{8CC6D19F-16A8-4C84-BB16-2D736FDCF0CE}" destId="{462B0FF2-E885-4378-BB80-BD2755A222BC}" srcOrd="3" destOrd="0" presId="urn:microsoft.com/office/officeart/2008/layout/VerticalCurvedList"/>
    <dgm:cxn modelId="{C2A79ED2-93BD-4E81-AAAD-A1BFC54AA51C}" type="presParOf" srcId="{8CC6D19F-16A8-4C84-BB16-2D736FDCF0CE}" destId="{1B7F511E-8FC2-406F-BDB9-F9557BAA8BA5}" srcOrd="4" destOrd="0" presId="urn:microsoft.com/office/officeart/2008/layout/VerticalCurvedList"/>
    <dgm:cxn modelId="{45896367-F5C9-41F8-AF6F-44DDAE65D6C8}" type="presParOf" srcId="{1B7F511E-8FC2-406F-BDB9-F9557BAA8BA5}" destId="{7CAE0CE4-A60D-4FC8-ABE7-271182A50C80}" srcOrd="0" destOrd="0" presId="urn:microsoft.com/office/officeart/2008/layout/VerticalCurvedList"/>
    <dgm:cxn modelId="{7B2A9A63-3C4D-426F-9843-CFAC43C87A5A}" type="presParOf" srcId="{8CC6D19F-16A8-4C84-BB16-2D736FDCF0CE}" destId="{280E9704-641E-4A1A-BBE5-9EA73B24696E}" srcOrd="5" destOrd="0" presId="urn:microsoft.com/office/officeart/2008/layout/VerticalCurvedList"/>
    <dgm:cxn modelId="{FDD1E93D-11B6-4961-B2B7-79A95AF6E26C}" type="presParOf" srcId="{8CC6D19F-16A8-4C84-BB16-2D736FDCF0CE}" destId="{864D3147-FB90-40A8-ACDA-AB2FA0827B4E}" srcOrd="6" destOrd="0" presId="urn:microsoft.com/office/officeart/2008/layout/VerticalCurvedList"/>
    <dgm:cxn modelId="{1709F80E-4986-40F8-BCF4-08CF01F56F0B}" type="presParOf" srcId="{864D3147-FB90-40A8-ACDA-AB2FA0827B4E}" destId="{81220995-6C23-49C9-8A36-7A7C8D8857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9D9F8E-B67D-4F04-A9FE-8DF001A70F3A}"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zh-TW" altLang="en-US"/>
        </a:p>
      </dgm:t>
    </dgm:pt>
    <dgm:pt modelId="{1417445C-8BD2-4A66-8529-2BEAD93926F5}">
      <dgm:prSet phldrT="[文字]" custT="1"/>
      <dgm:spPr/>
      <dgm:t>
        <a:bodyPr/>
        <a:lstStyle/>
        <a:p>
          <a:pPr>
            <a:lnSpc>
              <a:spcPct val="70000"/>
            </a:lnSpc>
            <a:spcBef>
              <a:spcPts val="0"/>
            </a:spcBef>
            <a:spcAft>
              <a:spcPts val="0"/>
            </a:spcAft>
          </a:pPr>
          <a:r>
            <a:rPr lang="zh-TW" altLang="en-US" sz="3200" b="1" dirty="0"/>
            <a:t>行政支持</a:t>
          </a:r>
          <a:endParaRPr lang="zh-TW" altLang="en-US" sz="3200" dirty="0"/>
        </a:p>
      </dgm:t>
    </dgm:pt>
    <dgm:pt modelId="{5B39189B-FCA4-4CBC-9904-8EC8F24D7AAA}" type="parTrans" cxnId="{31F154D6-85A5-4A9F-AB7D-910D24007A6F}">
      <dgm:prSet/>
      <dgm:spPr/>
      <dgm:t>
        <a:bodyPr/>
        <a:lstStyle/>
        <a:p>
          <a:pPr>
            <a:spcBef>
              <a:spcPts val="0"/>
            </a:spcBef>
            <a:spcAft>
              <a:spcPts val="0"/>
            </a:spcAft>
          </a:pPr>
          <a:endParaRPr lang="zh-TW" altLang="en-US"/>
        </a:p>
      </dgm:t>
    </dgm:pt>
    <dgm:pt modelId="{90443970-ECA6-494F-968C-3C3000CF5A48}" type="sibTrans" cxnId="{31F154D6-85A5-4A9F-AB7D-910D24007A6F}">
      <dgm:prSet/>
      <dgm:spPr/>
      <dgm:t>
        <a:bodyPr/>
        <a:lstStyle/>
        <a:p>
          <a:pPr>
            <a:spcBef>
              <a:spcPts val="0"/>
            </a:spcBef>
            <a:spcAft>
              <a:spcPts val="0"/>
            </a:spcAft>
          </a:pPr>
          <a:endParaRPr lang="zh-TW" altLang="en-US"/>
        </a:p>
      </dgm:t>
    </dgm:pt>
    <dgm:pt modelId="{F3AEE3E6-7ED9-4F7F-9293-9756CC5FDB03}">
      <dgm:prSet phldrT="[文字]" custT="1"/>
      <dgm:spPr/>
      <dgm:t>
        <a:bodyPr/>
        <a:lstStyle/>
        <a:p>
          <a:pPr>
            <a:spcBef>
              <a:spcPts val="0"/>
            </a:spcBef>
            <a:spcAft>
              <a:spcPts val="0"/>
            </a:spcAft>
          </a:pPr>
          <a:r>
            <a:rPr lang="zh-TW" altLang="en-US" sz="2400" dirty="0"/>
            <a:t>整合教育政策</a:t>
          </a:r>
        </a:p>
      </dgm:t>
    </dgm:pt>
    <dgm:pt modelId="{9BE11B95-08ED-4868-B350-993C77BB344E}" type="parTrans" cxnId="{5587B83E-C81E-4F9B-846A-F17245435B35}">
      <dgm:prSet/>
      <dgm:spPr/>
      <dgm:t>
        <a:bodyPr/>
        <a:lstStyle/>
        <a:p>
          <a:pPr>
            <a:spcBef>
              <a:spcPts val="0"/>
            </a:spcBef>
            <a:spcAft>
              <a:spcPts val="0"/>
            </a:spcAft>
          </a:pPr>
          <a:endParaRPr lang="zh-TW" altLang="en-US"/>
        </a:p>
      </dgm:t>
    </dgm:pt>
    <dgm:pt modelId="{DFC525BB-99F2-439E-A3E2-1BC6B57DBAA0}" type="sibTrans" cxnId="{5587B83E-C81E-4F9B-846A-F17245435B35}">
      <dgm:prSet/>
      <dgm:spPr/>
      <dgm:t>
        <a:bodyPr/>
        <a:lstStyle/>
        <a:p>
          <a:pPr>
            <a:spcBef>
              <a:spcPts val="0"/>
            </a:spcBef>
            <a:spcAft>
              <a:spcPts val="0"/>
            </a:spcAft>
          </a:pPr>
          <a:endParaRPr lang="zh-TW" altLang="en-US"/>
        </a:p>
      </dgm:t>
    </dgm:pt>
    <dgm:pt modelId="{0E302253-D36D-4A48-9477-F6E50906C9B4}">
      <dgm:prSet phldrT="[文字]" custT="1"/>
      <dgm:spPr/>
      <dgm:t>
        <a:bodyPr/>
        <a:lstStyle/>
        <a:p>
          <a:pPr>
            <a:spcBef>
              <a:spcPts val="0"/>
            </a:spcBef>
            <a:spcAft>
              <a:spcPts val="0"/>
            </a:spcAft>
          </a:pPr>
          <a:r>
            <a:rPr lang="zh-TW" altLang="en-US" sz="2400" dirty="0">
              <a:effectLst/>
              <a:latin typeface="+mn-lt"/>
              <a:ea typeface="+mn-ea"/>
              <a:cs typeface="+mn-cs"/>
            </a:rPr>
            <a:t>鼓勵行動研究</a:t>
          </a:r>
          <a:endParaRPr lang="zh-TW" altLang="en-US" sz="2400" dirty="0"/>
        </a:p>
      </dgm:t>
    </dgm:pt>
    <dgm:pt modelId="{C96A3BD3-965E-45B2-AFB5-A6B2EA42D5C8}" type="parTrans" cxnId="{558E4FCB-B832-4152-AD23-37A23F3ADC5B}">
      <dgm:prSet/>
      <dgm:spPr/>
      <dgm:t>
        <a:bodyPr/>
        <a:lstStyle/>
        <a:p>
          <a:pPr>
            <a:spcBef>
              <a:spcPts val="0"/>
            </a:spcBef>
            <a:spcAft>
              <a:spcPts val="0"/>
            </a:spcAft>
          </a:pPr>
          <a:endParaRPr lang="zh-TW" altLang="en-US"/>
        </a:p>
      </dgm:t>
    </dgm:pt>
    <dgm:pt modelId="{692E05DD-EEBC-4F61-B8A1-235D35FA03DA}" type="sibTrans" cxnId="{558E4FCB-B832-4152-AD23-37A23F3ADC5B}">
      <dgm:prSet/>
      <dgm:spPr/>
      <dgm:t>
        <a:bodyPr/>
        <a:lstStyle/>
        <a:p>
          <a:pPr>
            <a:spcBef>
              <a:spcPts val="0"/>
            </a:spcBef>
            <a:spcAft>
              <a:spcPts val="0"/>
            </a:spcAft>
          </a:pPr>
          <a:endParaRPr lang="zh-TW" altLang="en-US"/>
        </a:p>
      </dgm:t>
    </dgm:pt>
    <dgm:pt modelId="{586AD70B-0A4F-438B-A122-85DE710FE234}">
      <dgm:prSet phldrT="[文字]" custT="1"/>
      <dgm:spPr/>
      <dgm:t>
        <a:bodyPr/>
        <a:lstStyle/>
        <a:p>
          <a:pPr>
            <a:spcBef>
              <a:spcPts val="0"/>
            </a:spcBef>
            <a:spcAft>
              <a:spcPts val="0"/>
            </a:spcAft>
          </a:pPr>
          <a:r>
            <a:rPr lang="zh-TW" altLang="en-US" sz="2400" dirty="0"/>
            <a:t>獎勵</a:t>
          </a:r>
          <a:endParaRPr lang="en-US" altLang="zh-TW" sz="2400" dirty="0"/>
        </a:p>
        <a:p>
          <a:pPr>
            <a:spcBef>
              <a:spcPts val="0"/>
            </a:spcBef>
            <a:spcAft>
              <a:spcPts val="0"/>
            </a:spcAft>
          </a:pPr>
          <a:r>
            <a:rPr lang="zh-TW" altLang="en-US" sz="2400" dirty="0"/>
            <a:t>肯定</a:t>
          </a:r>
        </a:p>
      </dgm:t>
    </dgm:pt>
    <dgm:pt modelId="{A667DB4E-AA18-48BC-83A4-5698BB9C0A45}" type="parTrans" cxnId="{3B5813C8-E3B6-47BE-9655-BDF221F35B6E}">
      <dgm:prSet/>
      <dgm:spPr/>
      <dgm:t>
        <a:bodyPr/>
        <a:lstStyle/>
        <a:p>
          <a:pPr>
            <a:spcBef>
              <a:spcPts val="0"/>
            </a:spcBef>
            <a:spcAft>
              <a:spcPts val="0"/>
            </a:spcAft>
          </a:pPr>
          <a:endParaRPr lang="zh-TW" altLang="en-US"/>
        </a:p>
      </dgm:t>
    </dgm:pt>
    <dgm:pt modelId="{9516F077-6015-4FDC-86F4-C04B53E84600}" type="sibTrans" cxnId="{3B5813C8-E3B6-47BE-9655-BDF221F35B6E}">
      <dgm:prSet/>
      <dgm:spPr/>
      <dgm:t>
        <a:bodyPr/>
        <a:lstStyle/>
        <a:p>
          <a:pPr>
            <a:spcBef>
              <a:spcPts val="0"/>
            </a:spcBef>
            <a:spcAft>
              <a:spcPts val="0"/>
            </a:spcAft>
          </a:pPr>
          <a:endParaRPr lang="zh-TW" altLang="en-US"/>
        </a:p>
      </dgm:t>
    </dgm:pt>
    <dgm:pt modelId="{044185F9-2A03-4C59-9049-C9E2640AF5A7}">
      <dgm:prSet custT="1"/>
      <dgm:spPr/>
      <dgm:t>
        <a:bodyPr/>
        <a:lstStyle/>
        <a:p>
          <a:pPr>
            <a:spcBef>
              <a:spcPts val="0"/>
            </a:spcBef>
            <a:spcAft>
              <a:spcPts val="0"/>
            </a:spcAft>
          </a:pPr>
          <a:r>
            <a:rPr lang="zh-TW" altLang="en-US" sz="2400" dirty="0"/>
            <a:t>排課</a:t>
          </a:r>
          <a:endParaRPr lang="en-US" altLang="zh-TW" sz="2400" dirty="0"/>
        </a:p>
        <a:p>
          <a:pPr>
            <a:spcBef>
              <a:spcPts val="0"/>
            </a:spcBef>
            <a:spcAft>
              <a:spcPts val="0"/>
            </a:spcAft>
          </a:pPr>
          <a:r>
            <a:rPr lang="zh-TW" altLang="en-US" sz="2400" dirty="0"/>
            <a:t>彈性</a:t>
          </a:r>
        </a:p>
      </dgm:t>
    </dgm:pt>
    <dgm:pt modelId="{B113E6E9-E9DB-47AF-A1BE-E34EC7F2A3ED}" type="parTrans" cxnId="{8089A8A1-91AF-45C1-AD01-4D3ED6937AE8}">
      <dgm:prSet/>
      <dgm:spPr/>
      <dgm:t>
        <a:bodyPr/>
        <a:lstStyle/>
        <a:p>
          <a:pPr>
            <a:spcBef>
              <a:spcPts val="0"/>
            </a:spcBef>
            <a:spcAft>
              <a:spcPts val="0"/>
            </a:spcAft>
          </a:pPr>
          <a:endParaRPr lang="zh-TW" altLang="en-US"/>
        </a:p>
      </dgm:t>
    </dgm:pt>
    <dgm:pt modelId="{98DD1C89-CCCE-4273-BBF2-73602AB256C0}" type="sibTrans" cxnId="{8089A8A1-91AF-45C1-AD01-4D3ED6937AE8}">
      <dgm:prSet/>
      <dgm:spPr/>
      <dgm:t>
        <a:bodyPr/>
        <a:lstStyle/>
        <a:p>
          <a:pPr>
            <a:spcBef>
              <a:spcPts val="0"/>
            </a:spcBef>
            <a:spcAft>
              <a:spcPts val="0"/>
            </a:spcAft>
          </a:pPr>
          <a:endParaRPr lang="zh-TW" altLang="en-US"/>
        </a:p>
      </dgm:t>
    </dgm:pt>
    <dgm:pt modelId="{735F5955-07B3-4894-82CE-D7C8FE02C092}">
      <dgm:prSet custT="1"/>
      <dgm:spPr/>
      <dgm:t>
        <a:bodyPr/>
        <a:lstStyle/>
        <a:p>
          <a:pPr>
            <a:spcBef>
              <a:spcPts val="0"/>
            </a:spcBef>
            <a:spcAft>
              <a:spcPts val="0"/>
            </a:spcAft>
          </a:pPr>
          <a:r>
            <a:rPr lang="zh-TW" altLang="en-US" sz="2400" dirty="0"/>
            <a:t>提供</a:t>
          </a:r>
          <a:endParaRPr lang="en-US" altLang="zh-TW" sz="2400" dirty="0"/>
        </a:p>
        <a:p>
          <a:pPr>
            <a:spcBef>
              <a:spcPts val="0"/>
            </a:spcBef>
            <a:spcAft>
              <a:spcPts val="0"/>
            </a:spcAft>
          </a:pPr>
          <a:r>
            <a:rPr lang="zh-TW" altLang="en-US" sz="2400" dirty="0"/>
            <a:t>資源</a:t>
          </a:r>
        </a:p>
      </dgm:t>
    </dgm:pt>
    <dgm:pt modelId="{75ED7023-1A88-4D6D-B5B8-315F94E169C5}" type="parTrans" cxnId="{0DAC6578-43FB-42FE-9991-0C40D557C9B9}">
      <dgm:prSet/>
      <dgm:spPr/>
      <dgm:t>
        <a:bodyPr/>
        <a:lstStyle/>
        <a:p>
          <a:pPr>
            <a:spcBef>
              <a:spcPts val="0"/>
            </a:spcBef>
            <a:spcAft>
              <a:spcPts val="0"/>
            </a:spcAft>
          </a:pPr>
          <a:endParaRPr lang="zh-TW" altLang="en-US"/>
        </a:p>
      </dgm:t>
    </dgm:pt>
    <dgm:pt modelId="{1C6A6952-87EB-4482-8EB7-724B9E4C70D5}" type="sibTrans" cxnId="{0DAC6578-43FB-42FE-9991-0C40D557C9B9}">
      <dgm:prSet/>
      <dgm:spPr/>
      <dgm:t>
        <a:bodyPr/>
        <a:lstStyle/>
        <a:p>
          <a:pPr>
            <a:spcBef>
              <a:spcPts val="0"/>
            </a:spcBef>
            <a:spcAft>
              <a:spcPts val="0"/>
            </a:spcAft>
          </a:pPr>
          <a:endParaRPr lang="zh-TW" altLang="en-US"/>
        </a:p>
      </dgm:t>
    </dgm:pt>
    <dgm:pt modelId="{C28C3C7F-1679-4BAE-B33A-AA5B90448C39}">
      <dgm:prSet custT="1"/>
      <dgm:spPr/>
      <dgm:t>
        <a:bodyPr/>
        <a:lstStyle/>
        <a:p>
          <a:pPr>
            <a:spcBef>
              <a:spcPts val="0"/>
            </a:spcBef>
            <a:spcAft>
              <a:spcPts val="0"/>
            </a:spcAft>
          </a:pPr>
          <a:r>
            <a:rPr lang="zh-TW" altLang="en-US" sz="2400" dirty="0"/>
            <a:t>協助爭取經費</a:t>
          </a:r>
        </a:p>
      </dgm:t>
    </dgm:pt>
    <dgm:pt modelId="{04D485B2-53C9-491B-9A56-1B28FA6A12C6}" type="parTrans" cxnId="{F300D140-91C4-4247-AF00-2F6175038354}">
      <dgm:prSet/>
      <dgm:spPr/>
      <dgm:t>
        <a:bodyPr/>
        <a:lstStyle/>
        <a:p>
          <a:pPr>
            <a:spcBef>
              <a:spcPts val="0"/>
            </a:spcBef>
            <a:spcAft>
              <a:spcPts val="0"/>
            </a:spcAft>
          </a:pPr>
          <a:endParaRPr lang="zh-TW" altLang="en-US"/>
        </a:p>
      </dgm:t>
    </dgm:pt>
    <dgm:pt modelId="{0C49319A-9FBA-4923-9386-3674C8AA3D85}" type="sibTrans" cxnId="{F300D140-91C4-4247-AF00-2F6175038354}">
      <dgm:prSet/>
      <dgm:spPr/>
      <dgm:t>
        <a:bodyPr/>
        <a:lstStyle/>
        <a:p>
          <a:pPr>
            <a:spcBef>
              <a:spcPts val="0"/>
            </a:spcBef>
            <a:spcAft>
              <a:spcPts val="0"/>
            </a:spcAft>
          </a:pPr>
          <a:endParaRPr lang="zh-TW" altLang="en-US"/>
        </a:p>
      </dgm:t>
    </dgm:pt>
    <dgm:pt modelId="{940504F1-F63E-43A5-A085-7B4F4270BF14}">
      <dgm:prSet custT="1"/>
      <dgm:spPr/>
      <dgm:t>
        <a:bodyPr/>
        <a:lstStyle/>
        <a:p>
          <a:r>
            <a:rPr lang="zh-TW" altLang="en-US" sz="2400" dirty="0"/>
            <a:t>校長教學領導</a:t>
          </a:r>
        </a:p>
      </dgm:t>
    </dgm:pt>
    <dgm:pt modelId="{1459D441-DD5B-43D1-B78D-F3DCE8003685}" type="parTrans" cxnId="{452F311A-A497-4832-9DEF-687D95B85DCA}">
      <dgm:prSet/>
      <dgm:spPr/>
      <dgm:t>
        <a:bodyPr/>
        <a:lstStyle/>
        <a:p>
          <a:endParaRPr lang="zh-TW" altLang="en-US"/>
        </a:p>
      </dgm:t>
    </dgm:pt>
    <dgm:pt modelId="{3941C6C0-D8D5-4677-8E57-7E88BFD5FD5C}" type="sibTrans" cxnId="{452F311A-A497-4832-9DEF-687D95B85DCA}">
      <dgm:prSet/>
      <dgm:spPr/>
      <dgm:t>
        <a:bodyPr/>
        <a:lstStyle/>
        <a:p>
          <a:endParaRPr lang="zh-TW" altLang="en-US"/>
        </a:p>
      </dgm:t>
    </dgm:pt>
    <dgm:pt modelId="{3AD08DAB-84DB-4611-8954-FCEC3A74768B}" type="pres">
      <dgm:prSet presAssocID="{5B9D9F8E-B67D-4F04-A9FE-8DF001A70F3A}" presName="composite" presStyleCnt="0">
        <dgm:presLayoutVars>
          <dgm:chMax val="1"/>
          <dgm:dir/>
          <dgm:resizeHandles val="exact"/>
        </dgm:presLayoutVars>
      </dgm:prSet>
      <dgm:spPr/>
      <dgm:t>
        <a:bodyPr/>
        <a:lstStyle/>
        <a:p>
          <a:endParaRPr lang="zh-TW" altLang="en-US"/>
        </a:p>
      </dgm:t>
    </dgm:pt>
    <dgm:pt modelId="{FACBDCE6-0533-4117-AF45-15DB54A386D5}" type="pres">
      <dgm:prSet presAssocID="{5B9D9F8E-B67D-4F04-A9FE-8DF001A70F3A}" presName="radial" presStyleCnt="0">
        <dgm:presLayoutVars>
          <dgm:animLvl val="ctr"/>
        </dgm:presLayoutVars>
      </dgm:prSet>
      <dgm:spPr/>
    </dgm:pt>
    <dgm:pt modelId="{0B5E6DB0-E56F-43A3-9B1D-5F11F235AC39}" type="pres">
      <dgm:prSet presAssocID="{1417445C-8BD2-4A66-8529-2BEAD93926F5}" presName="centerShape" presStyleLbl="vennNode1" presStyleIdx="0" presStyleCnt="8" custScaleX="55775" custScaleY="56371"/>
      <dgm:spPr/>
      <dgm:t>
        <a:bodyPr/>
        <a:lstStyle/>
        <a:p>
          <a:endParaRPr lang="zh-TW" altLang="en-US"/>
        </a:p>
      </dgm:t>
    </dgm:pt>
    <dgm:pt modelId="{52D4B538-3DC2-4131-9291-1E25D9ECF434}" type="pres">
      <dgm:prSet presAssocID="{940504F1-F63E-43A5-A085-7B4F4270BF14}" presName="node" presStyleLbl="vennNode1" presStyleIdx="1" presStyleCnt="8" custRadScaleRad="88920" custRadScaleInc="-1323">
        <dgm:presLayoutVars>
          <dgm:bulletEnabled val="1"/>
        </dgm:presLayoutVars>
      </dgm:prSet>
      <dgm:spPr/>
      <dgm:t>
        <a:bodyPr/>
        <a:lstStyle/>
        <a:p>
          <a:endParaRPr lang="zh-TW" altLang="en-US"/>
        </a:p>
      </dgm:t>
    </dgm:pt>
    <dgm:pt modelId="{656FAC26-242C-4F45-965F-F89C0B53BCD0}" type="pres">
      <dgm:prSet presAssocID="{F3AEE3E6-7ED9-4F7F-9293-9756CC5FDB03}" presName="node" presStyleLbl="vennNode1" presStyleIdx="2" presStyleCnt="8" custRadScaleRad="90520" custRadScaleInc="-997">
        <dgm:presLayoutVars>
          <dgm:bulletEnabled val="1"/>
        </dgm:presLayoutVars>
      </dgm:prSet>
      <dgm:spPr/>
      <dgm:t>
        <a:bodyPr/>
        <a:lstStyle/>
        <a:p>
          <a:endParaRPr lang="zh-TW" altLang="en-US"/>
        </a:p>
      </dgm:t>
    </dgm:pt>
    <dgm:pt modelId="{11A8AC59-BCB7-4F70-9D90-B5B64F35D5DF}" type="pres">
      <dgm:prSet presAssocID="{044185F9-2A03-4C59-9049-C9E2640AF5A7}" presName="node" presStyleLbl="vennNode1" presStyleIdx="3" presStyleCnt="8" custRadScaleRad="89236" custRadScaleInc="363">
        <dgm:presLayoutVars>
          <dgm:bulletEnabled val="1"/>
        </dgm:presLayoutVars>
      </dgm:prSet>
      <dgm:spPr/>
      <dgm:t>
        <a:bodyPr/>
        <a:lstStyle/>
        <a:p>
          <a:endParaRPr lang="zh-TW" altLang="en-US"/>
        </a:p>
      </dgm:t>
    </dgm:pt>
    <dgm:pt modelId="{6F9CFA48-7693-4B0D-8DF5-B261915DBAA2}" type="pres">
      <dgm:prSet presAssocID="{735F5955-07B3-4894-82CE-D7C8FE02C092}" presName="node" presStyleLbl="vennNode1" presStyleIdx="4" presStyleCnt="8" custRadScaleRad="90073" custRadScaleInc="-1570">
        <dgm:presLayoutVars>
          <dgm:bulletEnabled val="1"/>
        </dgm:presLayoutVars>
      </dgm:prSet>
      <dgm:spPr/>
      <dgm:t>
        <a:bodyPr/>
        <a:lstStyle/>
        <a:p>
          <a:endParaRPr lang="zh-TW" altLang="en-US"/>
        </a:p>
      </dgm:t>
    </dgm:pt>
    <dgm:pt modelId="{5D5019B2-06E1-43FB-824C-2D5946EC2C40}" type="pres">
      <dgm:prSet presAssocID="{C28C3C7F-1679-4BAE-B33A-AA5B90448C39}" presName="node" presStyleLbl="vennNode1" presStyleIdx="5" presStyleCnt="8" custRadScaleRad="91543" custRadScaleInc="-2165">
        <dgm:presLayoutVars>
          <dgm:bulletEnabled val="1"/>
        </dgm:presLayoutVars>
      </dgm:prSet>
      <dgm:spPr/>
      <dgm:t>
        <a:bodyPr/>
        <a:lstStyle/>
        <a:p>
          <a:endParaRPr lang="zh-TW" altLang="en-US"/>
        </a:p>
      </dgm:t>
    </dgm:pt>
    <dgm:pt modelId="{11C6A479-388B-4FBE-A4FF-D7B01FB0BCE0}" type="pres">
      <dgm:prSet presAssocID="{0E302253-D36D-4A48-9477-F6E50906C9B4}" presName="node" presStyleLbl="vennNode1" presStyleIdx="6" presStyleCnt="8" custRadScaleRad="88583" custRadScaleInc="-2603">
        <dgm:presLayoutVars>
          <dgm:bulletEnabled val="1"/>
        </dgm:presLayoutVars>
      </dgm:prSet>
      <dgm:spPr/>
      <dgm:t>
        <a:bodyPr/>
        <a:lstStyle/>
        <a:p>
          <a:endParaRPr lang="zh-TW" altLang="en-US"/>
        </a:p>
      </dgm:t>
    </dgm:pt>
    <dgm:pt modelId="{CA89CF52-9E07-4FB5-94D7-56B1900D9A69}" type="pres">
      <dgm:prSet presAssocID="{586AD70B-0A4F-438B-A122-85DE710FE234}" presName="node" presStyleLbl="vennNode1" presStyleIdx="7" presStyleCnt="8" custRadScaleRad="88977" custRadScaleInc="-2500">
        <dgm:presLayoutVars>
          <dgm:bulletEnabled val="1"/>
        </dgm:presLayoutVars>
      </dgm:prSet>
      <dgm:spPr/>
      <dgm:t>
        <a:bodyPr/>
        <a:lstStyle/>
        <a:p>
          <a:endParaRPr lang="zh-TW" altLang="en-US"/>
        </a:p>
      </dgm:t>
    </dgm:pt>
  </dgm:ptLst>
  <dgm:cxnLst>
    <dgm:cxn modelId="{FDC76D46-DCB8-4154-98CD-A8D0B3C9F1EE}" type="presOf" srcId="{C28C3C7F-1679-4BAE-B33A-AA5B90448C39}" destId="{5D5019B2-06E1-43FB-824C-2D5946EC2C40}" srcOrd="0" destOrd="0" presId="urn:microsoft.com/office/officeart/2005/8/layout/radial3"/>
    <dgm:cxn modelId="{457BB85F-0CA4-4665-8FBF-109694F649B6}" type="presOf" srcId="{586AD70B-0A4F-438B-A122-85DE710FE234}" destId="{CA89CF52-9E07-4FB5-94D7-56B1900D9A69}" srcOrd="0" destOrd="0" presId="urn:microsoft.com/office/officeart/2005/8/layout/radial3"/>
    <dgm:cxn modelId="{CD2E36F4-332B-4E5E-B451-CD45001B01D1}" type="presOf" srcId="{F3AEE3E6-7ED9-4F7F-9293-9756CC5FDB03}" destId="{656FAC26-242C-4F45-965F-F89C0B53BCD0}" srcOrd="0" destOrd="0" presId="urn:microsoft.com/office/officeart/2005/8/layout/radial3"/>
    <dgm:cxn modelId="{31F154D6-85A5-4A9F-AB7D-910D24007A6F}" srcId="{5B9D9F8E-B67D-4F04-A9FE-8DF001A70F3A}" destId="{1417445C-8BD2-4A66-8529-2BEAD93926F5}" srcOrd="0" destOrd="0" parTransId="{5B39189B-FCA4-4CBC-9904-8EC8F24D7AAA}" sibTransId="{90443970-ECA6-494F-968C-3C3000CF5A48}"/>
    <dgm:cxn modelId="{558E4FCB-B832-4152-AD23-37A23F3ADC5B}" srcId="{1417445C-8BD2-4A66-8529-2BEAD93926F5}" destId="{0E302253-D36D-4A48-9477-F6E50906C9B4}" srcOrd="5" destOrd="0" parTransId="{C96A3BD3-965E-45B2-AFB5-A6B2EA42D5C8}" sibTransId="{692E05DD-EEBC-4F61-B8A1-235D35FA03DA}"/>
    <dgm:cxn modelId="{7D188AD2-DB8F-44EC-8476-996431B9506E}" type="presOf" srcId="{5B9D9F8E-B67D-4F04-A9FE-8DF001A70F3A}" destId="{3AD08DAB-84DB-4611-8954-FCEC3A74768B}" srcOrd="0" destOrd="0" presId="urn:microsoft.com/office/officeart/2005/8/layout/radial3"/>
    <dgm:cxn modelId="{86C44796-CE2B-4958-85DF-514C688D0631}" type="presOf" srcId="{940504F1-F63E-43A5-A085-7B4F4270BF14}" destId="{52D4B538-3DC2-4131-9291-1E25D9ECF434}" srcOrd="0" destOrd="0" presId="urn:microsoft.com/office/officeart/2005/8/layout/radial3"/>
    <dgm:cxn modelId="{F300D140-91C4-4247-AF00-2F6175038354}" srcId="{1417445C-8BD2-4A66-8529-2BEAD93926F5}" destId="{C28C3C7F-1679-4BAE-B33A-AA5B90448C39}" srcOrd="4" destOrd="0" parTransId="{04D485B2-53C9-491B-9A56-1B28FA6A12C6}" sibTransId="{0C49319A-9FBA-4923-9386-3674C8AA3D85}"/>
    <dgm:cxn modelId="{5587B83E-C81E-4F9B-846A-F17245435B35}" srcId="{1417445C-8BD2-4A66-8529-2BEAD93926F5}" destId="{F3AEE3E6-7ED9-4F7F-9293-9756CC5FDB03}" srcOrd="1" destOrd="0" parTransId="{9BE11B95-08ED-4868-B350-993C77BB344E}" sibTransId="{DFC525BB-99F2-439E-A3E2-1BC6B57DBAA0}"/>
    <dgm:cxn modelId="{0DAC6578-43FB-42FE-9991-0C40D557C9B9}" srcId="{1417445C-8BD2-4A66-8529-2BEAD93926F5}" destId="{735F5955-07B3-4894-82CE-D7C8FE02C092}" srcOrd="3" destOrd="0" parTransId="{75ED7023-1A88-4D6D-B5B8-315F94E169C5}" sibTransId="{1C6A6952-87EB-4482-8EB7-724B9E4C70D5}"/>
    <dgm:cxn modelId="{16FC1310-BF9C-45AF-B7CA-D5B53A94DBA9}" type="presOf" srcId="{044185F9-2A03-4C59-9049-C9E2640AF5A7}" destId="{11A8AC59-BCB7-4F70-9D90-B5B64F35D5DF}" srcOrd="0" destOrd="0" presId="urn:microsoft.com/office/officeart/2005/8/layout/radial3"/>
    <dgm:cxn modelId="{47C70D32-0DD1-4DB6-B8F4-72FD9A146E9B}" type="presOf" srcId="{0E302253-D36D-4A48-9477-F6E50906C9B4}" destId="{11C6A479-388B-4FBE-A4FF-D7B01FB0BCE0}" srcOrd="0" destOrd="0" presId="urn:microsoft.com/office/officeart/2005/8/layout/radial3"/>
    <dgm:cxn modelId="{8089A8A1-91AF-45C1-AD01-4D3ED6937AE8}" srcId="{1417445C-8BD2-4A66-8529-2BEAD93926F5}" destId="{044185F9-2A03-4C59-9049-C9E2640AF5A7}" srcOrd="2" destOrd="0" parTransId="{B113E6E9-E9DB-47AF-A1BE-E34EC7F2A3ED}" sibTransId="{98DD1C89-CCCE-4273-BBF2-73602AB256C0}"/>
    <dgm:cxn modelId="{452F311A-A497-4832-9DEF-687D95B85DCA}" srcId="{1417445C-8BD2-4A66-8529-2BEAD93926F5}" destId="{940504F1-F63E-43A5-A085-7B4F4270BF14}" srcOrd="0" destOrd="0" parTransId="{1459D441-DD5B-43D1-B78D-F3DCE8003685}" sibTransId="{3941C6C0-D8D5-4677-8E57-7E88BFD5FD5C}"/>
    <dgm:cxn modelId="{DC3B2455-9230-41F1-B796-81F1E17ACDA4}" type="presOf" srcId="{735F5955-07B3-4894-82CE-D7C8FE02C092}" destId="{6F9CFA48-7693-4B0D-8DF5-B261915DBAA2}" srcOrd="0" destOrd="0" presId="urn:microsoft.com/office/officeart/2005/8/layout/radial3"/>
    <dgm:cxn modelId="{06301442-C950-4FEE-8F62-DC9F21C0B51D}" type="presOf" srcId="{1417445C-8BD2-4A66-8529-2BEAD93926F5}" destId="{0B5E6DB0-E56F-43A3-9B1D-5F11F235AC39}" srcOrd="0" destOrd="0" presId="urn:microsoft.com/office/officeart/2005/8/layout/radial3"/>
    <dgm:cxn modelId="{3B5813C8-E3B6-47BE-9655-BDF221F35B6E}" srcId="{1417445C-8BD2-4A66-8529-2BEAD93926F5}" destId="{586AD70B-0A4F-438B-A122-85DE710FE234}" srcOrd="6" destOrd="0" parTransId="{A667DB4E-AA18-48BC-83A4-5698BB9C0A45}" sibTransId="{9516F077-6015-4FDC-86F4-C04B53E84600}"/>
    <dgm:cxn modelId="{37AEB34F-5037-4354-A5E9-865B924E37C8}" type="presParOf" srcId="{3AD08DAB-84DB-4611-8954-FCEC3A74768B}" destId="{FACBDCE6-0533-4117-AF45-15DB54A386D5}" srcOrd="0" destOrd="0" presId="urn:microsoft.com/office/officeart/2005/8/layout/radial3"/>
    <dgm:cxn modelId="{A01D3ACD-81FF-4CA7-8988-DA0C2CAF8878}" type="presParOf" srcId="{FACBDCE6-0533-4117-AF45-15DB54A386D5}" destId="{0B5E6DB0-E56F-43A3-9B1D-5F11F235AC39}" srcOrd="0" destOrd="0" presId="urn:microsoft.com/office/officeart/2005/8/layout/radial3"/>
    <dgm:cxn modelId="{617B83D5-B4DB-44D5-9CAD-2680D3ECDC2B}" type="presParOf" srcId="{FACBDCE6-0533-4117-AF45-15DB54A386D5}" destId="{52D4B538-3DC2-4131-9291-1E25D9ECF434}" srcOrd="1" destOrd="0" presId="urn:microsoft.com/office/officeart/2005/8/layout/radial3"/>
    <dgm:cxn modelId="{56A4509E-F66F-4E42-9C39-4263601EE53A}" type="presParOf" srcId="{FACBDCE6-0533-4117-AF45-15DB54A386D5}" destId="{656FAC26-242C-4F45-965F-F89C0B53BCD0}" srcOrd="2" destOrd="0" presId="urn:microsoft.com/office/officeart/2005/8/layout/radial3"/>
    <dgm:cxn modelId="{8B5703BB-70E0-4CB7-AB9E-97F45A3A7FE1}" type="presParOf" srcId="{FACBDCE6-0533-4117-AF45-15DB54A386D5}" destId="{11A8AC59-BCB7-4F70-9D90-B5B64F35D5DF}" srcOrd="3" destOrd="0" presId="urn:microsoft.com/office/officeart/2005/8/layout/radial3"/>
    <dgm:cxn modelId="{E87EB134-E559-4D60-A373-CD61DF76286A}" type="presParOf" srcId="{FACBDCE6-0533-4117-AF45-15DB54A386D5}" destId="{6F9CFA48-7693-4B0D-8DF5-B261915DBAA2}" srcOrd="4" destOrd="0" presId="urn:microsoft.com/office/officeart/2005/8/layout/radial3"/>
    <dgm:cxn modelId="{AB90EBC5-2E51-45D8-8603-5BBEFF7F094F}" type="presParOf" srcId="{FACBDCE6-0533-4117-AF45-15DB54A386D5}" destId="{5D5019B2-06E1-43FB-824C-2D5946EC2C40}" srcOrd="5" destOrd="0" presId="urn:microsoft.com/office/officeart/2005/8/layout/radial3"/>
    <dgm:cxn modelId="{32B4577B-AEE5-4E6A-B2E6-90166740DE61}" type="presParOf" srcId="{FACBDCE6-0533-4117-AF45-15DB54A386D5}" destId="{11C6A479-388B-4FBE-A4FF-D7B01FB0BCE0}" srcOrd="6" destOrd="0" presId="urn:microsoft.com/office/officeart/2005/8/layout/radial3"/>
    <dgm:cxn modelId="{693DF5C3-CE4D-4D76-935B-98CCD8A94FCA}" type="presParOf" srcId="{FACBDCE6-0533-4117-AF45-15DB54A386D5}" destId="{CA89CF52-9E07-4FB5-94D7-56B1900D9A69}"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2C8A36-8671-4C44-83BD-C9E8FE3CD5E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FB5D7B1C-B987-43A0-98F0-3C57B65B8FDC}">
      <dgm:prSet phldrT="[文字]" custT="1"/>
      <dgm:spPr/>
      <dgm:t>
        <a:bodyPr/>
        <a:lstStyle/>
        <a:p>
          <a:r>
            <a:rPr lang="zh-TW" altLang="en-US" sz="4000" b="1" dirty="0">
              <a:solidFill>
                <a:srgbClr val="008000"/>
              </a:solidFill>
              <a:latin typeface="微軟正黑體" panose="020B0604030504040204" pitchFamily="34" charset="-120"/>
              <a:ea typeface="微軟正黑體" panose="020B0604030504040204" pitchFamily="34" charset="-120"/>
            </a:rPr>
            <a:t>以學習者為中心</a:t>
          </a:r>
          <a:endParaRPr lang="zh-TW" altLang="en-US" sz="4000" dirty="0">
            <a:latin typeface="微軟正黑體" panose="020B0604030504040204" pitchFamily="34" charset="-120"/>
            <a:ea typeface="微軟正黑體" panose="020B0604030504040204" pitchFamily="34" charset="-120"/>
          </a:endParaRPr>
        </a:p>
      </dgm:t>
    </dgm:pt>
    <dgm:pt modelId="{A406E5AE-A151-444F-BCD6-55C249086637}" type="parTrans" cxnId="{A358DACB-9509-45E5-B8F6-2A43B92A167E}">
      <dgm:prSet/>
      <dgm:spPr/>
      <dgm:t>
        <a:bodyPr/>
        <a:lstStyle/>
        <a:p>
          <a:endParaRPr lang="zh-TW" altLang="en-US"/>
        </a:p>
      </dgm:t>
    </dgm:pt>
    <dgm:pt modelId="{80A13D69-2A09-4451-820B-48B12F80D3FC}" type="sibTrans" cxnId="{A358DACB-9509-45E5-B8F6-2A43B92A167E}">
      <dgm:prSet/>
      <dgm:spPr/>
      <dgm:t>
        <a:bodyPr/>
        <a:lstStyle/>
        <a:p>
          <a:endParaRPr lang="zh-TW" altLang="en-US"/>
        </a:p>
      </dgm:t>
    </dgm:pt>
    <dgm:pt modelId="{10F8CCF0-906C-40C9-AC5F-ADB165810609}" type="pres">
      <dgm:prSet presAssocID="{8A2C8A36-8671-4C44-83BD-C9E8FE3CD5E3}" presName="hierChild1" presStyleCnt="0">
        <dgm:presLayoutVars>
          <dgm:chPref val="1"/>
          <dgm:dir/>
          <dgm:animOne val="branch"/>
          <dgm:animLvl val="lvl"/>
          <dgm:resizeHandles/>
        </dgm:presLayoutVars>
      </dgm:prSet>
      <dgm:spPr/>
      <dgm:t>
        <a:bodyPr/>
        <a:lstStyle/>
        <a:p>
          <a:endParaRPr lang="zh-TW" altLang="en-US"/>
        </a:p>
      </dgm:t>
    </dgm:pt>
    <dgm:pt modelId="{970AC19E-D3E9-4DA0-8737-402C6BC260BA}" type="pres">
      <dgm:prSet presAssocID="{FB5D7B1C-B987-43A0-98F0-3C57B65B8FDC}" presName="hierRoot1" presStyleCnt="0"/>
      <dgm:spPr/>
    </dgm:pt>
    <dgm:pt modelId="{C236310F-26DB-45DF-A36A-5F349107DD13}" type="pres">
      <dgm:prSet presAssocID="{FB5D7B1C-B987-43A0-98F0-3C57B65B8FDC}" presName="composite" presStyleCnt="0"/>
      <dgm:spPr/>
    </dgm:pt>
    <dgm:pt modelId="{6D47D996-8133-4899-9233-BD516F09C4E6}" type="pres">
      <dgm:prSet presAssocID="{FB5D7B1C-B987-43A0-98F0-3C57B65B8FDC}" presName="background" presStyleLbl="node0" presStyleIdx="0" presStyleCnt="1"/>
      <dgm:spPr/>
    </dgm:pt>
    <dgm:pt modelId="{1A6EF219-819C-4AB9-ADFC-B9D7F7CA65BA}" type="pres">
      <dgm:prSet presAssocID="{FB5D7B1C-B987-43A0-98F0-3C57B65B8FDC}" presName="text" presStyleLbl="fgAcc0" presStyleIdx="0" presStyleCnt="1" custScaleX="109672">
        <dgm:presLayoutVars>
          <dgm:chPref val="3"/>
        </dgm:presLayoutVars>
      </dgm:prSet>
      <dgm:spPr/>
      <dgm:t>
        <a:bodyPr/>
        <a:lstStyle/>
        <a:p>
          <a:endParaRPr lang="zh-TW" altLang="en-US"/>
        </a:p>
      </dgm:t>
    </dgm:pt>
    <dgm:pt modelId="{0F549778-FDA8-43A9-A091-D78C1113DE69}" type="pres">
      <dgm:prSet presAssocID="{FB5D7B1C-B987-43A0-98F0-3C57B65B8FDC}" presName="hierChild2" presStyleCnt="0"/>
      <dgm:spPr/>
    </dgm:pt>
  </dgm:ptLst>
  <dgm:cxnLst>
    <dgm:cxn modelId="{A358DACB-9509-45E5-B8F6-2A43B92A167E}" srcId="{8A2C8A36-8671-4C44-83BD-C9E8FE3CD5E3}" destId="{FB5D7B1C-B987-43A0-98F0-3C57B65B8FDC}" srcOrd="0" destOrd="0" parTransId="{A406E5AE-A151-444F-BCD6-55C249086637}" sibTransId="{80A13D69-2A09-4451-820B-48B12F80D3FC}"/>
    <dgm:cxn modelId="{21BE8F0A-371D-4212-81A4-43B4157FAC99}" type="presOf" srcId="{8A2C8A36-8671-4C44-83BD-C9E8FE3CD5E3}" destId="{10F8CCF0-906C-40C9-AC5F-ADB165810609}" srcOrd="0" destOrd="0" presId="urn:microsoft.com/office/officeart/2005/8/layout/hierarchy1"/>
    <dgm:cxn modelId="{978E009C-C358-4CC3-A52E-C4D10B5409E2}" type="presOf" srcId="{FB5D7B1C-B987-43A0-98F0-3C57B65B8FDC}" destId="{1A6EF219-819C-4AB9-ADFC-B9D7F7CA65BA}" srcOrd="0" destOrd="0" presId="urn:microsoft.com/office/officeart/2005/8/layout/hierarchy1"/>
    <dgm:cxn modelId="{58491752-BFBA-43F7-A9B0-AEA96D0CEBA6}" type="presParOf" srcId="{10F8CCF0-906C-40C9-AC5F-ADB165810609}" destId="{970AC19E-D3E9-4DA0-8737-402C6BC260BA}" srcOrd="0" destOrd="0" presId="urn:microsoft.com/office/officeart/2005/8/layout/hierarchy1"/>
    <dgm:cxn modelId="{E8766F8B-6B65-4E53-A98D-758C66F5A424}" type="presParOf" srcId="{970AC19E-D3E9-4DA0-8737-402C6BC260BA}" destId="{C236310F-26DB-45DF-A36A-5F349107DD13}" srcOrd="0" destOrd="0" presId="urn:microsoft.com/office/officeart/2005/8/layout/hierarchy1"/>
    <dgm:cxn modelId="{F0A2A2C5-ABB0-4A16-9456-43EDF80A12AB}" type="presParOf" srcId="{C236310F-26DB-45DF-A36A-5F349107DD13}" destId="{6D47D996-8133-4899-9233-BD516F09C4E6}" srcOrd="0" destOrd="0" presId="urn:microsoft.com/office/officeart/2005/8/layout/hierarchy1"/>
    <dgm:cxn modelId="{4F6F1136-5496-4E6D-9304-207828C9755A}" type="presParOf" srcId="{C236310F-26DB-45DF-A36A-5F349107DD13}" destId="{1A6EF219-819C-4AB9-ADFC-B9D7F7CA65BA}" srcOrd="1" destOrd="0" presId="urn:microsoft.com/office/officeart/2005/8/layout/hierarchy1"/>
    <dgm:cxn modelId="{605DA792-C259-4747-A8CC-188B8D73AF21}" type="presParOf" srcId="{970AC19E-D3E9-4DA0-8737-402C6BC260BA}" destId="{0F549778-FDA8-43A9-A091-D78C1113DE6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E68AEE-43D0-417C-9108-232DD444F20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zh-TW" altLang="en-US"/>
        </a:p>
      </dgm:t>
    </dgm:pt>
    <dgm:pt modelId="{8570EA58-8920-4646-BFDD-F36967FADBEA}">
      <dgm:prSet phldrT="[文字]" custT="1"/>
      <dgm:spPr>
        <a:ln>
          <a:solidFill>
            <a:srgbClr val="C00000"/>
          </a:solidFill>
        </a:ln>
      </dgm:spPr>
      <dgm:t>
        <a:bodyPr/>
        <a:lstStyle/>
        <a:p>
          <a:r>
            <a:rPr lang="zh-TW" altLang="en-US" sz="3200" b="1" dirty="0">
              <a:hlinkClick xmlns:r="http://schemas.openxmlformats.org/officeDocument/2006/relationships" r:id="rId1"/>
            </a:rPr>
            <a:t>翻轉</a:t>
          </a:r>
          <a:endParaRPr lang="en-US" altLang="zh-TW" sz="3200" b="1" dirty="0">
            <a:hlinkClick xmlns:r="http://schemas.openxmlformats.org/officeDocument/2006/relationships" r:id="rId1"/>
          </a:endParaRPr>
        </a:p>
        <a:p>
          <a:r>
            <a:rPr lang="zh-TW" altLang="en-US" sz="3200" b="1" dirty="0">
              <a:hlinkClick xmlns:r="http://schemas.openxmlformats.org/officeDocument/2006/relationships" r:id="rId1"/>
            </a:rPr>
            <a:t>教育</a:t>
          </a:r>
          <a:endParaRPr lang="zh-TW" altLang="en-US" sz="3200" b="1" dirty="0"/>
        </a:p>
      </dgm:t>
    </dgm:pt>
    <dgm:pt modelId="{ABAE523D-5FD7-41EB-BB24-0E65403255D4}" type="parTrans" cxnId="{2F43D431-CF30-49BF-9DCB-B031856F2EFF}">
      <dgm:prSet/>
      <dgm:spPr/>
      <dgm:t>
        <a:bodyPr/>
        <a:lstStyle/>
        <a:p>
          <a:endParaRPr lang="zh-TW" altLang="en-US" sz="3200"/>
        </a:p>
      </dgm:t>
    </dgm:pt>
    <dgm:pt modelId="{DDC7147E-2050-4033-988D-01D0B6AFFC34}" type="sibTrans" cxnId="{2F43D431-CF30-49BF-9DCB-B031856F2EFF}">
      <dgm:prSet/>
      <dgm:spPr/>
      <dgm:t>
        <a:bodyPr/>
        <a:lstStyle/>
        <a:p>
          <a:endParaRPr lang="zh-TW" altLang="en-US" sz="3200"/>
        </a:p>
      </dgm:t>
    </dgm:pt>
    <dgm:pt modelId="{C34C1D08-25FC-460D-9BB2-8F355697CF22}">
      <dgm:prSet phldrT="[文字]" custT="1"/>
      <dgm:spPr>
        <a:ln>
          <a:solidFill>
            <a:srgbClr val="C00000"/>
          </a:solidFill>
        </a:ln>
      </dgm:spPr>
      <dgm:t>
        <a:bodyPr/>
        <a:lstStyle/>
        <a:p>
          <a:r>
            <a:rPr lang="zh-TW" altLang="en-US" sz="2800" b="1" dirty="0">
              <a:latin typeface="微軟正黑體" panose="020B0604030504040204" pitchFamily="34" charset="-120"/>
              <a:ea typeface="微軟正黑體" panose="020B0604030504040204" pitchFamily="34" charset="-120"/>
              <a:hlinkClick xmlns:r="http://schemas.openxmlformats.org/officeDocument/2006/relationships" r:id="rId2"/>
            </a:rPr>
            <a:t>學思達教學</a:t>
          </a:r>
          <a:endParaRPr lang="zh-TW" altLang="en-US" sz="2800" b="1" dirty="0">
            <a:latin typeface="微軟正黑體" panose="020B0604030504040204" pitchFamily="34" charset="-120"/>
            <a:ea typeface="微軟正黑體" panose="020B0604030504040204" pitchFamily="34" charset="-120"/>
          </a:endParaRPr>
        </a:p>
      </dgm:t>
    </dgm:pt>
    <dgm:pt modelId="{54806D8F-5B2F-440B-A4A8-13C86ACCEFB6}" type="parTrans" cxnId="{0163A408-BE6E-46FD-812C-257A78998B40}">
      <dgm:prSet/>
      <dgm:spPr>
        <a:ln>
          <a:solidFill>
            <a:srgbClr val="FFC000"/>
          </a:solidFill>
        </a:ln>
      </dgm:spPr>
      <dgm:t>
        <a:bodyPr/>
        <a:lstStyle/>
        <a:p>
          <a:endParaRPr lang="zh-TW" altLang="en-US" sz="3200"/>
        </a:p>
      </dgm:t>
    </dgm:pt>
    <dgm:pt modelId="{19074CEB-1632-4D70-9B92-C729C7528CBC}" type="sibTrans" cxnId="{0163A408-BE6E-46FD-812C-257A78998B40}">
      <dgm:prSet/>
      <dgm:spPr/>
      <dgm:t>
        <a:bodyPr/>
        <a:lstStyle/>
        <a:p>
          <a:endParaRPr lang="zh-TW" altLang="en-US" sz="3200"/>
        </a:p>
      </dgm:t>
    </dgm:pt>
    <dgm:pt modelId="{DE41DD58-A47A-4C3E-ADE5-E1F6AF056E4A}">
      <dgm:prSet phldrT="[文字]" custT="1"/>
      <dgm:spPr>
        <a:ln>
          <a:solidFill>
            <a:srgbClr val="C00000"/>
          </a:solidFill>
        </a:ln>
      </dgm:spPr>
      <dgm:t>
        <a:bodyPr/>
        <a:lstStyle/>
        <a:p>
          <a:r>
            <a:rPr lang="zh-TW" altLang="en-US" sz="2800" b="1" dirty="0">
              <a:latin typeface="微軟正黑體" panose="020B0604030504040204" pitchFamily="34" charset="-120"/>
              <a:ea typeface="微軟正黑體" panose="020B0604030504040204" pitchFamily="34" charset="-120"/>
              <a:hlinkClick xmlns:r="http://schemas.openxmlformats.org/officeDocument/2006/relationships" r:id="rId3"/>
            </a:rPr>
            <a:t>翻轉教室</a:t>
          </a:r>
          <a:endParaRPr lang="zh-TW" altLang="en-US" sz="2800" b="1" dirty="0">
            <a:latin typeface="微軟正黑體" panose="020B0604030504040204" pitchFamily="34" charset="-120"/>
            <a:ea typeface="微軟正黑體" panose="020B0604030504040204" pitchFamily="34" charset="-120"/>
          </a:endParaRPr>
        </a:p>
      </dgm:t>
    </dgm:pt>
    <dgm:pt modelId="{188108B5-BA70-4E88-92B9-FE7ACC9D8447}" type="parTrans" cxnId="{9318D88E-CAFF-4E9E-A790-C567392AFD83}">
      <dgm:prSet/>
      <dgm:spPr>
        <a:ln>
          <a:solidFill>
            <a:srgbClr val="FFC000"/>
          </a:solidFill>
        </a:ln>
      </dgm:spPr>
      <dgm:t>
        <a:bodyPr/>
        <a:lstStyle/>
        <a:p>
          <a:endParaRPr lang="zh-TW" altLang="en-US" sz="3200"/>
        </a:p>
      </dgm:t>
    </dgm:pt>
    <dgm:pt modelId="{76C4E1CA-63BD-479E-A75A-F30FA9C87614}" type="sibTrans" cxnId="{9318D88E-CAFF-4E9E-A790-C567392AFD83}">
      <dgm:prSet/>
      <dgm:spPr/>
      <dgm:t>
        <a:bodyPr/>
        <a:lstStyle/>
        <a:p>
          <a:endParaRPr lang="zh-TW" altLang="en-US" sz="3200"/>
        </a:p>
      </dgm:t>
    </dgm:pt>
    <dgm:pt modelId="{49B5C9A7-F452-4E8D-8A77-E3E7947BA73F}">
      <dgm:prSet custT="1"/>
      <dgm:spPr>
        <a:ln>
          <a:solidFill>
            <a:srgbClr val="C00000"/>
          </a:solidFill>
        </a:ln>
      </dgm:spPr>
      <dgm:t>
        <a:bodyPr/>
        <a:lstStyle/>
        <a:p>
          <a:r>
            <a:rPr lang="en-US" altLang="zh-TW" sz="2800" b="1" dirty="0">
              <a:latin typeface="微軟正黑體" panose="020B0604030504040204" pitchFamily="34" charset="-120"/>
              <a:ea typeface="微軟正黑體" panose="020B0604030504040204" pitchFamily="34" charset="-120"/>
              <a:hlinkClick xmlns:r="http://schemas.openxmlformats.org/officeDocument/2006/relationships" r:id="rId4"/>
            </a:rPr>
            <a:t>MAPS</a:t>
          </a:r>
          <a:r>
            <a:rPr lang="zh-TW" altLang="en-US" sz="2800" b="1" dirty="0">
              <a:latin typeface="微軟正黑體" panose="020B0604030504040204" pitchFamily="34" charset="-120"/>
              <a:ea typeface="微軟正黑體" panose="020B0604030504040204" pitchFamily="34" charset="-120"/>
              <a:hlinkClick xmlns:r="http://schemas.openxmlformats.org/officeDocument/2006/relationships" r:id="rId4"/>
            </a:rPr>
            <a:t>教學法</a:t>
          </a:r>
          <a:endParaRPr lang="zh-TW" altLang="en-US" sz="2800" b="1" dirty="0">
            <a:latin typeface="微軟正黑體" panose="020B0604030504040204" pitchFamily="34" charset="-120"/>
            <a:ea typeface="微軟正黑體" panose="020B0604030504040204" pitchFamily="34" charset="-120"/>
          </a:endParaRPr>
        </a:p>
      </dgm:t>
    </dgm:pt>
    <dgm:pt modelId="{46B7BF72-9E8A-43C7-8041-DCDF88538C21}" type="parTrans" cxnId="{B2238F60-3164-4F3B-A04A-3F3F4312D8C0}">
      <dgm:prSet/>
      <dgm:spPr>
        <a:ln>
          <a:solidFill>
            <a:srgbClr val="FFC000"/>
          </a:solidFill>
        </a:ln>
      </dgm:spPr>
      <dgm:t>
        <a:bodyPr/>
        <a:lstStyle/>
        <a:p>
          <a:endParaRPr lang="zh-TW" altLang="en-US" sz="3200"/>
        </a:p>
      </dgm:t>
    </dgm:pt>
    <dgm:pt modelId="{C448AEB9-C974-47AA-81FF-6AEAC8310125}" type="sibTrans" cxnId="{B2238F60-3164-4F3B-A04A-3F3F4312D8C0}">
      <dgm:prSet/>
      <dgm:spPr/>
      <dgm:t>
        <a:bodyPr/>
        <a:lstStyle/>
        <a:p>
          <a:endParaRPr lang="zh-TW" altLang="en-US" sz="3200"/>
        </a:p>
      </dgm:t>
    </dgm:pt>
    <dgm:pt modelId="{708D0243-CCBE-4267-A2E4-18C858816A4B}">
      <dgm:prSet custT="1"/>
      <dgm:spPr/>
      <dgm:t>
        <a:bodyPr/>
        <a:lstStyle/>
        <a:p>
          <a:r>
            <a:rPr lang="zh-TW" altLang="en-US" sz="3200" b="1" dirty="0">
              <a:solidFill>
                <a:schemeClr val="tx1"/>
              </a:solidFill>
              <a:hlinkClick xmlns:r="http://schemas.openxmlformats.org/officeDocument/2006/relationships" r:id="rId5"/>
            </a:rPr>
            <a:t>溫老師備課</a:t>
          </a:r>
          <a:r>
            <a:rPr lang="en-US" altLang="zh-TW" sz="3200" b="1" dirty="0">
              <a:solidFill>
                <a:schemeClr val="tx1"/>
              </a:solidFill>
              <a:hlinkClick xmlns:r="http://schemas.openxmlformats.org/officeDocument/2006/relationships" r:id="rId5"/>
            </a:rPr>
            <a:t>party</a:t>
          </a:r>
          <a:endParaRPr lang="zh-TW" altLang="en-US" sz="3200" b="1" dirty="0">
            <a:solidFill>
              <a:schemeClr val="tx1"/>
            </a:solidFill>
          </a:endParaRPr>
        </a:p>
      </dgm:t>
    </dgm:pt>
    <dgm:pt modelId="{C3D21410-B2EE-4C64-84C2-651880FBA680}" type="parTrans" cxnId="{15B95D5B-0ABF-4F35-A090-40EB63B1BF92}">
      <dgm:prSet/>
      <dgm:spPr/>
      <dgm:t>
        <a:bodyPr/>
        <a:lstStyle/>
        <a:p>
          <a:endParaRPr lang="zh-TW" altLang="en-US" sz="3200"/>
        </a:p>
      </dgm:t>
    </dgm:pt>
    <dgm:pt modelId="{C9FE3E2B-E3C2-425E-BBF0-67A4D77FA502}" type="sibTrans" cxnId="{15B95D5B-0ABF-4F35-A090-40EB63B1BF92}">
      <dgm:prSet/>
      <dgm:spPr/>
      <dgm:t>
        <a:bodyPr/>
        <a:lstStyle/>
        <a:p>
          <a:endParaRPr lang="zh-TW" altLang="en-US" sz="3200"/>
        </a:p>
      </dgm:t>
    </dgm:pt>
    <dgm:pt modelId="{AC6A121C-F6E5-4CFF-8ED7-77665F155BB8}">
      <dgm:prSet custT="1"/>
      <dgm:spPr/>
      <dgm:t>
        <a:bodyPr/>
        <a:lstStyle/>
        <a:p>
          <a:r>
            <a:rPr lang="zh-TW" altLang="en-US" sz="3200" b="1" dirty="0">
              <a:effectLst/>
              <a:latin typeface="微軟正黑體" panose="020B0604030504040204" pitchFamily="34" charset="-120"/>
              <a:ea typeface="微軟正黑體" panose="020B0604030504040204" pitchFamily="34" charset="-120"/>
              <a:hlinkClick xmlns:r="http://schemas.openxmlformats.org/officeDocument/2006/relationships" r:id="rId6"/>
            </a:rPr>
            <a:t>學習共同體</a:t>
          </a:r>
          <a:endParaRPr lang="zh-TW" altLang="en-US" sz="3200" dirty="0">
            <a:effectLst/>
          </a:endParaRPr>
        </a:p>
      </dgm:t>
    </dgm:pt>
    <dgm:pt modelId="{16A7CB40-A112-4D6F-8700-E96D520AA2A2}" type="parTrans" cxnId="{A7C53B7F-A7DE-4B3C-8126-C647EFEF65C2}">
      <dgm:prSet/>
      <dgm:spPr/>
      <dgm:t>
        <a:bodyPr/>
        <a:lstStyle/>
        <a:p>
          <a:endParaRPr lang="zh-TW" altLang="en-US" sz="3200"/>
        </a:p>
      </dgm:t>
    </dgm:pt>
    <dgm:pt modelId="{D9A4AE44-8E0E-4F2A-846A-0C7C494C6BD3}" type="sibTrans" cxnId="{A7C53B7F-A7DE-4B3C-8126-C647EFEF65C2}">
      <dgm:prSet/>
      <dgm:spPr/>
      <dgm:t>
        <a:bodyPr/>
        <a:lstStyle/>
        <a:p>
          <a:endParaRPr lang="zh-TW" altLang="en-US" sz="3200"/>
        </a:p>
      </dgm:t>
    </dgm:pt>
    <dgm:pt modelId="{41ED38E5-2975-4269-B7BC-1017010A0122}">
      <dgm:prSet custT="1"/>
      <dgm:spPr/>
      <dgm:t>
        <a:bodyPr/>
        <a:lstStyle/>
        <a:p>
          <a:r>
            <a:rPr lang="zh-TW" altLang="en-US" sz="3200" b="1" dirty="0">
              <a:solidFill>
                <a:srgbClr val="0000FF"/>
              </a:solidFill>
              <a:effectLst/>
              <a:latin typeface="微軟正黑體" panose="020B0604030504040204" pitchFamily="34" charset="-120"/>
              <a:ea typeface="微軟正黑體" panose="020B0604030504040204" pitchFamily="34" charset="-120"/>
              <a:hlinkClick xmlns:r="http://schemas.openxmlformats.org/officeDocument/2006/relationships" r:id="rId7"/>
            </a:rPr>
            <a:t>分組合作學習</a:t>
          </a:r>
          <a:endParaRPr lang="zh-TW" altLang="en-US" sz="3200" dirty="0">
            <a:effectLst/>
          </a:endParaRPr>
        </a:p>
      </dgm:t>
    </dgm:pt>
    <dgm:pt modelId="{D1529CC5-397D-4D5C-9821-5B50F9A23017}" type="parTrans" cxnId="{1C3B798D-221D-4779-9EC8-7BE3AD1E14FE}">
      <dgm:prSet/>
      <dgm:spPr/>
      <dgm:t>
        <a:bodyPr/>
        <a:lstStyle/>
        <a:p>
          <a:endParaRPr lang="zh-TW" altLang="en-US"/>
        </a:p>
      </dgm:t>
    </dgm:pt>
    <dgm:pt modelId="{E3C122ED-3A2B-443D-A164-CB6591EBA036}" type="sibTrans" cxnId="{1C3B798D-221D-4779-9EC8-7BE3AD1E14FE}">
      <dgm:prSet/>
      <dgm:spPr/>
      <dgm:t>
        <a:bodyPr/>
        <a:lstStyle/>
        <a:p>
          <a:endParaRPr lang="zh-TW" altLang="en-US"/>
        </a:p>
      </dgm:t>
    </dgm:pt>
    <dgm:pt modelId="{719BB026-8895-4298-B037-E3A6B15BEF1F}" type="pres">
      <dgm:prSet presAssocID="{17E68AEE-43D0-417C-9108-232DD444F20F}" presName="hierChild1" presStyleCnt="0">
        <dgm:presLayoutVars>
          <dgm:chPref val="1"/>
          <dgm:dir/>
          <dgm:animOne val="branch"/>
          <dgm:animLvl val="lvl"/>
          <dgm:resizeHandles/>
        </dgm:presLayoutVars>
      </dgm:prSet>
      <dgm:spPr/>
      <dgm:t>
        <a:bodyPr/>
        <a:lstStyle/>
        <a:p>
          <a:endParaRPr lang="zh-TW" altLang="en-US"/>
        </a:p>
      </dgm:t>
    </dgm:pt>
    <dgm:pt modelId="{6643546C-0333-44E5-861B-66C99069F5D1}" type="pres">
      <dgm:prSet presAssocID="{708D0243-CCBE-4267-A2E4-18C858816A4B}" presName="hierRoot1" presStyleCnt="0"/>
      <dgm:spPr/>
    </dgm:pt>
    <dgm:pt modelId="{E2518450-846B-490D-AD01-0F302269BD66}" type="pres">
      <dgm:prSet presAssocID="{708D0243-CCBE-4267-A2E4-18C858816A4B}" presName="composite" presStyleCnt="0"/>
      <dgm:spPr/>
    </dgm:pt>
    <dgm:pt modelId="{104925A4-CF24-4DB8-82BC-F6A742802AC3}" type="pres">
      <dgm:prSet presAssocID="{708D0243-CCBE-4267-A2E4-18C858816A4B}" presName="background" presStyleLbl="node0" presStyleIdx="0" presStyleCnt="4"/>
      <dgm:spPr/>
    </dgm:pt>
    <dgm:pt modelId="{F88FD606-9262-4040-9957-312D61FAC4AF}" type="pres">
      <dgm:prSet presAssocID="{708D0243-CCBE-4267-A2E4-18C858816A4B}" presName="text" presStyleLbl="fgAcc0" presStyleIdx="0" presStyleCnt="4" custScaleY="147609">
        <dgm:presLayoutVars>
          <dgm:chPref val="3"/>
        </dgm:presLayoutVars>
      </dgm:prSet>
      <dgm:spPr/>
      <dgm:t>
        <a:bodyPr/>
        <a:lstStyle/>
        <a:p>
          <a:endParaRPr lang="zh-TW" altLang="en-US"/>
        </a:p>
      </dgm:t>
    </dgm:pt>
    <dgm:pt modelId="{5215DFF8-9549-4CB7-9D3D-20B3684B2D1F}" type="pres">
      <dgm:prSet presAssocID="{708D0243-CCBE-4267-A2E4-18C858816A4B}" presName="hierChild2" presStyleCnt="0"/>
      <dgm:spPr/>
    </dgm:pt>
    <dgm:pt modelId="{F61C9C14-4381-447C-8147-8F3CD138A650}" type="pres">
      <dgm:prSet presAssocID="{8570EA58-8920-4646-BFDD-F36967FADBEA}" presName="hierRoot1" presStyleCnt="0"/>
      <dgm:spPr/>
    </dgm:pt>
    <dgm:pt modelId="{43E845F2-5DB0-4222-A19B-C986B65D9EDC}" type="pres">
      <dgm:prSet presAssocID="{8570EA58-8920-4646-BFDD-F36967FADBEA}" presName="composite" presStyleCnt="0"/>
      <dgm:spPr/>
    </dgm:pt>
    <dgm:pt modelId="{FC27673E-F92A-416E-AE0B-74207F9E515A}" type="pres">
      <dgm:prSet presAssocID="{8570EA58-8920-4646-BFDD-F36967FADBEA}" presName="background" presStyleLbl="node0" presStyleIdx="1" presStyleCnt="4"/>
      <dgm:spPr>
        <a:solidFill>
          <a:srgbClr val="FFC000"/>
        </a:solidFill>
      </dgm:spPr>
    </dgm:pt>
    <dgm:pt modelId="{5F40084D-FABB-4D98-B767-3DB650938451}" type="pres">
      <dgm:prSet presAssocID="{8570EA58-8920-4646-BFDD-F36967FADBEA}" presName="text" presStyleLbl="fgAcc0" presStyleIdx="1" presStyleCnt="4" custScaleY="147609">
        <dgm:presLayoutVars>
          <dgm:chPref val="3"/>
        </dgm:presLayoutVars>
      </dgm:prSet>
      <dgm:spPr/>
      <dgm:t>
        <a:bodyPr/>
        <a:lstStyle/>
        <a:p>
          <a:endParaRPr lang="zh-TW" altLang="en-US"/>
        </a:p>
      </dgm:t>
    </dgm:pt>
    <dgm:pt modelId="{FE1D6EC3-430D-41EE-8D61-050C62059A2A}" type="pres">
      <dgm:prSet presAssocID="{8570EA58-8920-4646-BFDD-F36967FADBEA}" presName="hierChild2" presStyleCnt="0"/>
      <dgm:spPr/>
    </dgm:pt>
    <dgm:pt modelId="{36F14B50-1BFA-4A21-B91D-223BC6A7488E}" type="pres">
      <dgm:prSet presAssocID="{54806D8F-5B2F-440B-A4A8-13C86ACCEFB6}" presName="Name10" presStyleLbl="parChTrans1D2" presStyleIdx="0" presStyleCnt="3"/>
      <dgm:spPr/>
      <dgm:t>
        <a:bodyPr/>
        <a:lstStyle/>
        <a:p>
          <a:endParaRPr lang="zh-TW" altLang="en-US"/>
        </a:p>
      </dgm:t>
    </dgm:pt>
    <dgm:pt modelId="{234E6099-59D7-43F5-95CB-A057561709DC}" type="pres">
      <dgm:prSet presAssocID="{C34C1D08-25FC-460D-9BB2-8F355697CF22}" presName="hierRoot2" presStyleCnt="0"/>
      <dgm:spPr/>
    </dgm:pt>
    <dgm:pt modelId="{35AED005-7198-4A31-AF65-006D024BB294}" type="pres">
      <dgm:prSet presAssocID="{C34C1D08-25FC-460D-9BB2-8F355697CF22}" presName="composite2" presStyleCnt="0"/>
      <dgm:spPr/>
    </dgm:pt>
    <dgm:pt modelId="{5BCB4189-D51A-4B07-B7B8-9D71140E56D4}" type="pres">
      <dgm:prSet presAssocID="{C34C1D08-25FC-460D-9BB2-8F355697CF22}" presName="background2" presStyleLbl="node2" presStyleIdx="0" presStyleCnt="3"/>
      <dgm:spPr>
        <a:solidFill>
          <a:srgbClr val="FFC000"/>
        </a:solidFill>
      </dgm:spPr>
    </dgm:pt>
    <dgm:pt modelId="{1E65ABE9-E437-4EB4-9F58-3A151AAF87EF}" type="pres">
      <dgm:prSet presAssocID="{C34C1D08-25FC-460D-9BB2-8F355697CF22}" presName="text2" presStyleLbl="fgAcc2" presStyleIdx="0" presStyleCnt="3" custScaleX="114681">
        <dgm:presLayoutVars>
          <dgm:chPref val="3"/>
        </dgm:presLayoutVars>
      </dgm:prSet>
      <dgm:spPr/>
      <dgm:t>
        <a:bodyPr/>
        <a:lstStyle/>
        <a:p>
          <a:endParaRPr lang="zh-TW" altLang="en-US"/>
        </a:p>
      </dgm:t>
    </dgm:pt>
    <dgm:pt modelId="{4A0BC0DD-B186-4C85-9D60-55D0BB4E9B91}" type="pres">
      <dgm:prSet presAssocID="{C34C1D08-25FC-460D-9BB2-8F355697CF22}" presName="hierChild3" presStyleCnt="0"/>
      <dgm:spPr/>
    </dgm:pt>
    <dgm:pt modelId="{88C98281-7693-44FE-B237-FC0A52D14DE2}" type="pres">
      <dgm:prSet presAssocID="{188108B5-BA70-4E88-92B9-FE7ACC9D8447}" presName="Name10" presStyleLbl="parChTrans1D2" presStyleIdx="1" presStyleCnt="3"/>
      <dgm:spPr/>
      <dgm:t>
        <a:bodyPr/>
        <a:lstStyle/>
        <a:p>
          <a:endParaRPr lang="zh-TW" altLang="en-US"/>
        </a:p>
      </dgm:t>
    </dgm:pt>
    <dgm:pt modelId="{E2A88AE7-0196-4D65-9CAC-2176EBC94D05}" type="pres">
      <dgm:prSet presAssocID="{DE41DD58-A47A-4C3E-ADE5-E1F6AF056E4A}" presName="hierRoot2" presStyleCnt="0"/>
      <dgm:spPr/>
    </dgm:pt>
    <dgm:pt modelId="{170BE9EE-74D6-4A0E-9377-5428331054CF}" type="pres">
      <dgm:prSet presAssocID="{DE41DD58-A47A-4C3E-ADE5-E1F6AF056E4A}" presName="composite2" presStyleCnt="0"/>
      <dgm:spPr/>
    </dgm:pt>
    <dgm:pt modelId="{51DD59F6-BEC3-4C38-9DE6-1FFB823A701A}" type="pres">
      <dgm:prSet presAssocID="{DE41DD58-A47A-4C3E-ADE5-E1F6AF056E4A}" presName="background2" presStyleLbl="node2" presStyleIdx="1" presStyleCnt="3"/>
      <dgm:spPr>
        <a:solidFill>
          <a:srgbClr val="FFC000"/>
        </a:solidFill>
      </dgm:spPr>
    </dgm:pt>
    <dgm:pt modelId="{77691B4B-5BAB-40EB-BF64-1E9F6BED7F19}" type="pres">
      <dgm:prSet presAssocID="{DE41DD58-A47A-4C3E-ADE5-E1F6AF056E4A}" presName="text2" presStyleLbl="fgAcc2" presStyleIdx="1" presStyleCnt="3">
        <dgm:presLayoutVars>
          <dgm:chPref val="3"/>
        </dgm:presLayoutVars>
      </dgm:prSet>
      <dgm:spPr/>
      <dgm:t>
        <a:bodyPr/>
        <a:lstStyle/>
        <a:p>
          <a:endParaRPr lang="zh-TW" altLang="en-US"/>
        </a:p>
      </dgm:t>
    </dgm:pt>
    <dgm:pt modelId="{4D21CCBE-1C96-41E4-8CC6-DFE95FBBD8DD}" type="pres">
      <dgm:prSet presAssocID="{DE41DD58-A47A-4C3E-ADE5-E1F6AF056E4A}" presName="hierChild3" presStyleCnt="0"/>
      <dgm:spPr/>
    </dgm:pt>
    <dgm:pt modelId="{B79CF10B-A6DF-4341-B27B-E2D0DB3762AB}" type="pres">
      <dgm:prSet presAssocID="{46B7BF72-9E8A-43C7-8041-DCDF88538C21}" presName="Name10" presStyleLbl="parChTrans1D2" presStyleIdx="2" presStyleCnt="3"/>
      <dgm:spPr/>
      <dgm:t>
        <a:bodyPr/>
        <a:lstStyle/>
        <a:p>
          <a:endParaRPr lang="zh-TW" altLang="en-US"/>
        </a:p>
      </dgm:t>
    </dgm:pt>
    <dgm:pt modelId="{1AA46166-33CB-4915-B947-CDB69445337B}" type="pres">
      <dgm:prSet presAssocID="{49B5C9A7-F452-4E8D-8A77-E3E7947BA73F}" presName="hierRoot2" presStyleCnt="0"/>
      <dgm:spPr/>
    </dgm:pt>
    <dgm:pt modelId="{A75CB1C7-0F65-4944-B866-FA84EDCA4480}" type="pres">
      <dgm:prSet presAssocID="{49B5C9A7-F452-4E8D-8A77-E3E7947BA73F}" presName="composite2" presStyleCnt="0"/>
      <dgm:spPr/>
    </dgm:pt>
    <dgm:pt modelId="{9EC029F1-DAE4-4383-9E80-772B9DBE3317}" type="pres">
      <dgm:prSet presAssocID="{49B5C9A7-F452-4E8D-8A77-E3E7947BA73F}" presName="background2" presStyleLbl="node2" presStyleIdx="2" presStyleCnt="3"/>
      <dgm:spPr>
        <a:solidFill>
          <a:srgbClr val="FFC000"/>
        </a:solidFill>
      </dgm:spPr>
    </dgm:pt>
    <dgm:pt modelId="{5E742116-B4BF-41EA-B7BA-1CBC40F13DF9}" type="pres">
      <dgm:prSet presAssocID="{49B5C9A7-F452-4E8D-8A77-E3E7947BA73F}" presName="text2" presStyleLbl="fgAcc2" presStyleIdx="2" presStyleCnt="3" custScaleX="130770">
        <dgm:presLayoutVars>
          <dgm:chPref val="3"/>
        </dgm:presLayoutVars>
      </dgm:prSet>
      <dgm:spPr/>
      <dgm:t>
        <a:bodyPr/>
        <a:lstStyle/>
        <a:p>
          <a:endParaRPr lang="zh-TW" altLang="en-US"/>
        </a:p>
      </dgm:t>
    </dgm:pt>
    <dgm:pt modelId="{88750EE6-E1CA-4053-954F-03CF16A6613D}" type="pres">
      <dgm:prSet presAssocID="{49B5C9A7-F452-4E8D-8A77-E3E7947BA73F}" presName="hierChild3" presStyleCnt="0"/>
      <dgm:spPr/>
    </dgm:pt>
    <dgm:pt modelId="{76F7225F-88F6-4B95-86C8-19400BC22895}" type="pres">
      <dgm:prSet presAssocID="{AC6A121C-F6E5-4CFF-8ED7-77665F155BB8}" presName="hierRoot1" presStyleCnt="0"/>
      <dgm:spPr/>
    </dgm:pt>
    <dgm:pt modelId="{DABAA46A-B337-4943-B63D-BCA8AB8CC24B}" type="pres">
      <dgm:prSet presAssocID="{AC6A121C-F6E5-4CFF-8ED7-77665F155BB8}" presName="composite" presStyleCnt="0"/>
      <dgm:spPr/>
    </dgm:pt>
    <dgm:pt modelId="{1DDFD7B7-EC0B-4265-BED2-31405DDA9F30}" type="pres">
      <dgm:prSet presAssocID="{AC6A121C-F6E5-4CFF-8ED7-77665F155BB8}" presName="background" presStyleLbl="node0" presStyleIdx="2" presStyleCnt="4"/>
      <dgm:spPr/>
    </dgm:pt>
    <dgm:pt modelId="{5D3841CA-6F01-472F-B661-F0398324397A}" type="pres">
      <dgm:prSet presAssocID="{AC6A121C-F6E5-4CFF-8ED7-77665F155BB8}" presName="text" presStyleLbl="fgAcc0" presStyleIdx="2" presStyleCnt="4" custScaleY="147609">
        <dgm:presLayoutVars>
          <dgm:chPref val="3"/>
        </dgm:presLayoutVars>
      </dgm:prSet>
      <dgm:spPr/>
      <dgm:t>
        <a:bodyPr/>
        <a:lstStyle/>
        <a:p>
          <a:endParaRPr lang="zh-TW" altLang="en-US"/>
        </a:p>
      </dgm:t>
    </dgm:pt>
    <dgm:pt modelId="{EF39FACB-1267-48A8-A5C7-3E9224864E3C}" type="pres">
      <dgm:prSet presAssocID="{AC6A121C-F6E5-4CFF-8ED7-77665F155BB8}" presName="hierChild2" presStyleCnt="0"/>
      <dgm:spPr/>
    </dgm:pt>
    <dgm:pt modelId="{C00DDDA4-0AE4-413A-B3C4-F80878B3B402}" type="pres">
      <dgm:prSet presAssocID="{41ED38E5-2975-4269-B7BC-1017010A0122}" presName="hierRoot1" presStyleCnt="0"/>
      <dgm:spPr/>
    </dgm:pt>
    <dgm:pt modelId="{2486BF11-2085-41E8-9E5D-C6FD291F2E5D}" type="pres">
      <dgm:prSet presAssocID="{41ED38E5-2975-4269-B7BC-1017010A0122}" presName="composite" presStyleCnt="0"/>
      <dgm:spPr/>
    </dgm:pt>
    <dgm:pt modelId="{96EAABCE-1804-40AD-B57D-C5136443E339}" type="pres">
      <dgm:prSet presAssocID="{41ED38E5-2975-4269-B7BC-1017010A0122}" presName="background" presStyleLbl="node0" presStyleIdx="3" presStyleCnt="4"/>
      <dgm:spPr/>
    </dgm:pt>
    <dgm:pt modelId="{48548148-9082-4AF7-8285-7733BB84C8B2}" type="pres">
      <dgm:prSet presAssocID="{41ED38E5-2975-4269-B7BC-1017010A0122}" presName="text" presStyleLbl="fgAcc0" presStyleIdx="3" presStyleCnt="4" custScaleY="147609">
        <dgm:presLayoutVars>
          <dgm:chPref val="3"/>
        </dgm:presLayoutVars>
      </dgm:prSet>
      <dgm:spPr/>
      <dgm:t>
        <a:bodyPr/>
        <a:lstStyle/>
        <a:p>
          <a:endParaRPr lang="zh-TW" altLang="en-US"/>
        </a:p>
      </dgm:t>
    </dgm:pt>
    <dgm:pt modelId="{7EC6F48F-3333-4EC4-A957-996701AD16ED}" type="pres">
      <dgm:prSet presAssocID="{41ED38E5-2975-4269-B7BC-1017010A0122}" presName="hierChild2" presStyleCnt="0"/>
      <dgm:spPr/>
    </dgm:pt>
  </dgm:ptLst>
  <dgm:cxnLst>
    <dgm:cxn modelId="{F1B02B7F-3030-4EA2-8B8D-3C674410758C}" type="presOf" srcId="{41ED38E5-2975-4269-B7BC-1017010A0122}" destId="{48548148-9082-4AF7-8285-7733BB84C8B2}" srcOrd="0" destOrd="0" presId="urn:microsoft.com/office/officeart/2005/8/layout/hierarchy1"/>
    <dgm:cxn modelId="{DF6F7565-AAE8-45CE-8049-05E3BB5C05C1}" type="presOf" srcId="{17E68AEE-43D0-417C-9108-232DD444F20F}" destId="{719BB026-8895-4298-B037-E3A6B15BEF1F}" srcOrd="0" destOrd="0" presId="urn:microsoft.com/office/officeart/2005/8/layout/hierarchy1"/>
    <dgm:cxn modelId="{8C70D3A4-6D8B-4F0B-A400-317B700F37F9}" type="presOf" srcId="{708D0243-CCBE-4267-A2E4-18C858816A4B}" destId="{F88FD606-9262-4040-9957-312D61FAC4AF}" srcOrd="0" destOrd="0" presId="urn:microsoft.com/office/officeart/2005/8/layout/hierarchy1"/>
    <dgm:cxn modelId="{70918859-8225-4930-A059-2A4CFCBDE7E9}" type="presOf" srcId="{8570EA58-8920-4646-BFDD-F36967FADBEA}" destId="{5F40084D-FABB-4D98-B767-3DB650938451}" srcOrd="0" destOrd="0" presId="urn:microsoft.com/office/officeart/2005/8/layout/hierarchy1"/>
    <dgm:cxn modelId="{A7C53B7F-A7DE-4B3C-8126-C647EFEF65C2}" srcId="{17E68AEE-43D0-417C-9108-232DD444F20F}" destId="{AC6A121C-F6E5-4CFF-8ED7-77665F155BB8}" srcOrd="2" destOrd="0" parTransId="{16A7CB40-A112-4D6F-8700-E96D520AA2A2}" sibTransId="{D9A4AE44-8E0E-4F2A-846A-0C7C494C6BD3}"/>
    <dgm:cxn modelId="{2F43D431-CF30-49BF-9DCB-B031856F2EFF}" srcId="{17E68AEE-43D0-417C-9108-232DD444F20F}" destId="{8570EA58-8920-4646-BFDD-F36967FADBEA}" srcOrd="1" destOrd="0" parTransId="{ABAE523D-5FD7-41EB-BB24-0E65403255D4}" sibTransId="{DDC7147E-2050-4033-988D-01D0B6AFFC34}"/>
    <dgm:cxn modelId="{7F555525-0143-4590-A899-0DA72C5C9685}" type="presOf" srcId="{C34C1D08-25FC-460D-9BB2-8F355697CF22}" destId="{1E65ABE9-E437-4EB4-9F58-3A151AAF87EF}" srcOrd="0" destOrd="0" presId="urn:microsoft.com/office/officeart/2005/8/layout/hierarchy1"/>
    <dgm:cxn modelId="{0163A408-BE6E-46FD-812C-257A78998B40}" srcId="{8570EA58-8920-4646-BFDD-F36967FADBEA}" destId="{C34C1D08-25FC-460D-9BB2-8F355697CF22}" srcOrd="0" destOrd="0" parTransId="{54806D8F-5B2F-440B-A4A8-13C86ACCEFB6}" sibTransId="{19074CEB-1632-4D70-9B92-C729C7528CBC}"/>
    <dgm:cxn modelId="{CCEBE201-4F98-4365-8570-84B0E6C730B0}" type="presOf" srcId="{AC6A121C-F6E5-4CFF-8ED7-77665F155BB8}" destId="{5D3841CA-6F01-472F-B661-F0398324397A}" srcOrd="0" destOrd="0" presId="urn:microsoft.com/office/officeart/2005/8/layout/hierarchy1"/>
    <dgm:cxn modelId="{6194A8A1-55CA-4612-9405-C86216CE64F8}" type="presOf" srcId="{46B7BF72-9E8A-43C7-8041-DCDF88538C21}" destId="{B79CF10B-A6DF-4341-B27B-E2D0DB3762AB}" srcOrd="0" destOrd="0" presId="urn:microsoft.com/office/officeart/2005/8/layout/hierarchy1"/>
    <dgm:cxn modelId="{15B95D5B-0ABF-4F35-A090-40EB63B1BF92}" srcId="{17E68AEE-43D0-417C-9108-232DD444F20F}" destId="{708D0243-CCBE-4267-A2E4-18C858816A4B}" srcOrd="0" destOrd="0" parTransId="{C3D21410-B2EE-4C64-84C2-651880FBA680}" sibTransId="{C9FE3E2B-E3C2-425E-BBF0-67A4D77FA502}"/>
    <dgm:cxn modelId="{1C3B798D-221D-4779-9EC8-7BE3AD1E14FE}" srcId="{17E68AEE-43D0-417C-9108-232DD444F20F}" destId="{41ED38E5-2975-4269-B7BC-1017010A0122}" srcOrd="3" destOrd="0" parTransId="{D1529CC5-397D-4D5C-9821-5B50F9A23017}" sibTransId="{E3C122ED-3A2B-443D-A164-CB6591EBA036}"/>
    <dgm:cxn modelId="{584D8B60-862C-4ADE-AFD0-222679DC53C3}" type="presOf" srcId="{49B5C9A7-F452-4E8D-8A77-E3E7947BA73F}" destId="{5E742116-B4BF-41EA-B7BA-1CBC40F13DF9}" srcOrd="0" destOrd="0" presId="urn:microsoft.com/office/officeart/2005/8/layout/hierarchy1"/>
    <dgm:cxn modelId="{10F39552-661E-4072-8BEE-1C209D8C976A}" type="presOf" srcId="{54806D8F-5B2F-440B-A4A8-13C86ACCEFB6}" destId="{36F14B50-1BFA-4A21-B91D-223BC6A7488E}" srcOrd="0" destOrd="0" presId="urn:microsoft.com/office/officeart/2005/8/layout/hierarchy1"/>
    <dgm:cxn modelId="{BDC70C7A-AC8F-44BE-B851-6FDB0159094D}" type="presOf" srcId="{DE41DD58-A47A-4C3E-ADE5-E1F6AF056E4A}" destId="{77691B4B-5BAB-40EB-BF64-1E9F6BED7F19}" srcOrd="0" destOrd="0" presId="urn:microsoft.com/office/officeart/2005/8/layout/hierarchy1"/>
    <dgm:cxn modelId="{B2238F60-3164-4F3B-A04A-3F3F4312D8C0}" srcId="{8570EA58-8920-4646-BFDD-F36967FADBEA}" destId="{49B5C9A7-F452-4E8D-8A77-E3E7947BA73F}" srcOrd="2" destOrd="0" parTransId="{46B7BF72-9E8A-43C7-8041-DCDF88538C21}" sibTransId="{C448AEB9-C974-47AA-81FF-6AEAC8310125}"/>
    <dgm:cxn modelId="{6888EDBB-1ACA-4111-9E21-F0E1A328C4DD}" type="presOf" srcId="{188108B5-BA70-4E88-92B9-FE7ACC9D8447}" destId="{88C98281-7693-44FE-B237-FC0A52D14DE2}" srcOrd="0" destOrd="0" presId="urn:microsoft.com/office/officeart/2005/8/layout/hierarchy1"/>
    <dgm:cxn modelId="{9318D88E-CAFF-4E9E-A790-C567392AFD83}" srcId="{8570EA58-8920-4646-BFDD-F36967FADBEA}" destId="{DE41DD58-A47A-4C3E-ADE5-E1F6AF056E4A}" srcOrd="1" destOrd="0" parTransId="{188108B5-BA70-4E88-92B9-FE7ACC9D8447}" sibTransId="{76C4E1CA-63BD-479E-A75A-F30FA9C87614}"/>
    <dgm:cxn modelId="{0EB69414-BF88-47D3-A730-1887668D6CE2}" type="presParOf" srcId="{719BB026-8895-4298-B037-E3A6B15BEF1F}" destId="{6643546C-0333-44E5-861B-66C99069F5D1}" srcOrd="0" destOrd="0" presId="urn:microsoft.com/office/officeart/2005/8/layout/hierarchy1"/>
    <dgm:cxn modelId="{CAFDA54D-145E-467C-B484-FD22A1A1F1AB}" type="presParOf" srcId="{6643546C-0333-44E5-861B-66C99069F5D1}" destId="{E2518450-846B-490D-AD01-0F302269BD66}" srcOrd="0" destOrd="0" presId="urn:microsoft.com/office/officeart/2005/8/layout/hierarchy1"/>
    <dgm:cxn modelId="{5E2B3BF8-3216-4E41-B26B-90D578D1C4A8}" type="presParOf" srcId="{E2518450-846B-490D-AD01-0F302269BD66}" destId="{104925A4-CF24-4DB8-82BC-F6A742802AC3}" srcOrd="0" destOrd="0" presId="urn:microsoft.com/office/officeart/2005/8/layout/hierarchy1"/>
    <dgm:cxn modelId="{F46432BB-7991-47CA-9223-6509496D5470}" type="presParOf" srcId="{E2518450-846B-490D-AD01-0F302269BD66}" destId="{F88FD606-9262-4040-9957-312D61FAC4AF}" srcOrd="1" destOrd="0" presId="urn:microsoft.com/office/officeart/2005/8/layout/hierarchy1"/>
    <dgm:cxn modelId="{114A06CA-4C90-4DA7-A790-F2630A7CCDC8}" type="presParOf" srcId="{6643546C-0333-44E5-861B-66C99069F5D1}" destId="{5215DFF8-9549-4CB7-9D3D-20B3684B2D1F}" srcOrd="1" destOrd="0" presId="urn:microsoft.com/office/officeart/2005/8/layout/hierarchy1"/>
    <dgm:cxn modelId="{D97772E7-A156-4CDA-81FD-3EAD5CC4ACF9}" type="presParOf" srcId="{719BB026-8895-4298-B037-E3A6B15BEF1F}" destId="{F61C9C14-4381-447C-8147-8F3CD138A650}" srcOrd="1" destOrd="0" presId="urn:microsoft.com/office/officeart/2005/8/layout/hierarchy1"/>
    <dgm:cxn modelId="{2AB3798E-D19F-465A-ACC5-7E262AD872B8}" type="presParOf" srcId="{F61C9C14-4381-447C-8147-8F3CD138A650}" destId="{43E845F2-5DB0-4222-A19B-C986B65D9EDC}" srcOrd="0" destOrd="0" presId="urn:microsoft.com/office/officeart/2005/8/layout/hierarchy1"/>
    <dgm:cxn modelId="{68384D69-01AD-4F72-B3F9-0B12ACEE14B8}" type="presParOf" srcId="{43E845F2-5DB0-4222-A19B-C986B65D9EDC}" destId="{FC27673E-F92A-416E-AE0B-74207F9E515A}" srcOrd="0" destOrd="0" presId="urn:microsoft.com/office/officeart/2005/8/layout/hierarchy1"/>
    <dgm:cxn modelId="{A2AF42C9-5087-4D01-8F34-691A1D4655F4}" type="presParOf" srcId="{43E845F2-5DB0-4222-A19B-C986B65D9EDC}" destId="{5F40084D-FABB-4D98-B767-3DB650938451}" srcOrd="1" destOrd="0" presId="urn:microsoft.com/office/officeart/2005/8/layout/hierarchy1"/>
    <dgm:cxn modelId="{297D541C-45A9-4861-B7F1-8FAF86C3DC8B}" type="presParOf" srcId="{F61C9C14-4381-447C-8147-8F3CD138A650}" destId="{FE1D6EC3-430D-41EE-8D61-050C62059A2A}" srcOrd="1" destOrd="0" presId="urn:microsoft.com/office/officeart/2005/8/layout/hierarchy1"/>
    <dgm:cxn modelId="{D4A7AA9E-AD86-448B-A99C-E0B985CA8832}" type="presParOf" srcId="{FE1D6EC3-430D-41EE-8D61-050C62059A2A}" destId="{36F14B50-1BFA-4A21-B91D-223BC6A7488E}" srcOrd="0" destOrd="0" presId="urn:microsoft.com/office/officeart/2005/8/layout/hierarchy1"/>
    <dgm:cxn modelId="{08850D3F-56BC-462A-9C2A-B30DA78CA64B}" type="presParOf" srcId="{FE1D6EC3-430D-41EE-8D61-050C62059A2A}" destId="{234E6099-59D7-43F5-95CB-A057561709DC}" srcOrd="1" destOrd="0" presId="urn:microsoft.com/office/officeart/2005/8/layout/hierarchy1"/>
    <dgm:cxn modelId="{AC86BC65-19E5-47E9-9110-F5CEF19985DF}" type="presParOf" srcId="{234E6099-59D7-43F5-95CB-A057561709DC}" destId="{35AED005-7198-4A31-AF65-006D024BB294}" srcOrd="0" destOrd="0" presId="urn:microsoft.com/office/officeart/2005/8/layout/hierarchy1"/>
    <dgm:cxn modelId="{0EF2DEC1-0861-47E3-9B2C-9725245774A7}" type="presParOf" srcId="{35AED005-7198-4A31-AF65-006D024BB294}" destId="{5BCB4189-D51A-4B07-B7B8-9D71140E56D4}" srcOrd="0" destOrd="0" presId="urn:microsoft.com/office/officeart/2005/8/layout/hierarchy1"/>
    <dgm:cxn modelId="{679FD00C-DD73-4657-B29E-3EF3471B2022}" type="presParOf" srcId="{35AED005-7198-4A31-AF65-006D024BB294}" destId="{1E65ABE9-E437-4EB4-9F58-3A151AAF87EF}" srcOrd="1" destOrd="0" presId="urn:microsoft.com/office/officeart/2005/8/layout/hierarchy1"/>
    <dgm:cxn modelId="{40961672-5255-48B5-8457-89223F08CBF3}" type="presParOf" srcId="{234E6099-59D7-43F5-95CB-A057561709DC}" destId="{4A0BC0DD-B186-4C85-9D60-55D0BB4E9B91}" srcOrd="1" destOrd="0" presId="urn:microsoft.com/office/officeart/2005/8/layout/hierarchy1"/>
    <dgm:cxn modelId="{DED4B49D-B8C1-45F0-82EE-C1E09C0A7D93}" type="presParOf" srcId="{FE1D6EC3-430D-41EE-8D61-050C62059A2A}" destId="{88C98281-7693-44FE-B237-FC0A52D14DE2}" srcOrd="2" destOrd="0" presId="urn:microsoft.com/office/officeart/2005/8/layout/hierarchy1"/>
    <dgm:cxn modelId="{8B9964D1-EFB4-4456-966E-BD7692F8AFDA}" type="presParOf" srcId="{FE1D6EC3-430D-41EE-8D61-050C62059A2A}" destId="{E2A88AE7-0196-4D65-9CAC-2176EBC94D05}" srcOrd="3" destOrd="0" presId="urn:microsoft.com/office/officeart/2005/8/layout/hierarchy1"/>
    <dgm:cxn modelId="{7A0927CA-2D45-4A3C-9B1F-1C66C11C7A73}" type="presParOf" srcId="{E2A88AE7-0196-4D65-9CAC-2176EBC94D05}" destId="{170BE9EE-74D6-4A0E-9377-5428331054CF}" srcOrd="0" destOrd="0" presId="urn:microsoft.com/office/officeart/2005/8/layout/hierarchy1"/>
    <dgm:cxn modelId="{4451346B-3828-4B62-9BA9-CACD6A253D60}" type="presParOf" srcId="{170BE9EE-74D6-4A0E-9377-5428331054CF}" destId="{51DD59F6-BEC3-4C38-9DE6-1FFB823A701A}" srcOrd="0" destOrd="0" presId="urn:microsoft.com/office/officeart/2005/8/layout/hierarchy1"/>
    <dgm:cxn modelId="{5E9B8EB9-7709-43FD-A5FF-2A70D25EE491}" type="presParOf" srcId="{170BE9EE-74D6-4A0E-9377-5428331054CF}" destId="{77691B4B-5BAB-40EB-BF64-1E9F6BED7F19}" srcOrd="1" destOrd="0" presId="urn:microsoft.com/office/officeart/2005/8/layout/hierarchy1"/>
    <dgm:cxn modelId="{404EA152-36F6-40DE-BBA6-AB047A226113}" type="presParOf" srcId="{E2A88AE7-0196-4D65-9CAC-2176EBC94D05}" destId="{4D21CCBE-1C96-41E4-8CC6-DFE95FBBD8DD}" srcOrd="1" destOrd="0" presId="urn:microsoft.com/office/officeart/2005/8/layout/hierarchy1"/>
    <dgm:cxn modelId="{AF87B503-511A-4EC1-913F-D4411A6AB3D4}" type="presParOf" srcId="{FE1D6EC3-430D-41EE-8D61-050C62059A2A}" destId="{B79CF10B-A6DF-4341-B27B-E2D0DB3762AB}" srcOrd="4" destOrd="0" presId="urn:microsoft.com/office/officeart/2005/8/layout/hierarchy1"/>
    <dgm:cxn modelId="{905D2E5F-C01C-4585-B94C-1AD4624A06CF}" type="presParOf" srcId="{FE1D6EC3-430D-41EE-8D61-050C62059A2A}" destId="{1AA46166-33CB-4915-B947-CDB69445337B}" srcOrd="5" destOrd="0" presId="urn:microsoft.com/office/officeart/2005/8/layout/hierarchy1"/>
    <dgm:cxn modelId="{FA6F0010-41D4-4907-8278-83BEBD31A550}" type="presParOf" srcId="{1AA46166-33CB-4915-B947-CDB69445337B}" destId="{A75CB1C7-0F65-4944-B866-FA84EDCA4480}" srcOrd="0" destOrd="0" presId="urn:microsoft.com/office/officeart/2005/8/layout/hierarchy1"/>
    <dgm:cxn modelId="{500B9F67-007E-4561-B905-90BC0FE84994}" type="presParOf" srcId="{A75CB1C7-0F65-4944-B866-FA84EDCA4480}" destId="{9EC029F1-DAE4-4383-9E80-772B9DBE3317}" srcOrd="0" destOrd="0" presId="urn:microsoft.com/office/officeart/2005/8/layout/hierarchy1"/>
    <dgm:cxn modelId="{918006B0-FBB5-4B6C-B154-F76FB71C67D0}" type="presParOf" srcId="{A75CB1C7-0F65-4944-B866-FA84EDCA4480}" destId="{5E742116-B4BF-41EA-B7BA-1CBC40F13DF9}" srcOrd="1" destOrd="0" presId="urn:microsoft.com/office/officeart/2005/8/layout/hierarchy1"/>
    <dgm:cxn modelId="{A3652FB7-3788-4D08-944C-C70775E28885}" type="presParOf" srcId="{1AA46166-33CB-4915-B947-CDB69445337B}" destId="{88750EE6-E1CA-4053-954F-03CF16A6613D}" srcOrd="1" destOrd="0" presId="urn:microsoft.com/office/officeart/2005/8/layout/hierarchy1"/>
    <dgm:cxn modelId="{435C6962-3756-4799-AFFF-2F2EBE767A48}" type="presParOf" srcId="{719BB026-8895-4298-B037-E3A6B15BEF1F}" destId="{76F7225F-88F6-4B95-86C8-19400BC22895}" srcOrd="2" destOrd="0" presId="urn:microsoft.com/office/officeart/2005/8/layout/hierarchy1"/>
    <dgm:cxn modelId="{5A6998E2-0D93-44A4-805F-713BB76A563A}" type="presParOf" srcId="{76F7225F-88F6-4B95-86C8-19400BC22895}" destId="{DABAA46A-B337-4943-B63D-BCA8AB8CC24B}" srcOrd="0" destOrd="0" presId="urn:microsoft.com/office/officeart/2005/8/layout/hierarchy1"/>
    <dgm:cxn modelId="{195B7584-A9F2-4A1A-8181-E859820B625E}" type="presParOf" srcId="{DABAA46A-B337-4943-B63D-BCA8AB8CC24B}" destId="{1DDFD7B7-EC0B-4265-BED2-31405DDA9F30}" srcOrd="0" destOrd="0" presId="urn:microsoft.com/office/officeart/2005/8/layout/hierarchy1"/>
    <dgm:cxn modelId="{FEA72109-772C-445B-A9AA-2BBF6FB16764}" type="presParOf" srcId="{DABAA46A-B337-4943-B63D-BCA8AB8CC24B}" destId="{5D3841CA-6F01-472F-B661-F0398324397A}" srcOrd="1" destOrd="0" presId="urn:microsoft.com/office/officeart/2005/8/layout/hierarchy1"/>
    <dgm:cxn modelId="{B9D4E087-9B54-4AC1-8EB0-3113394DCA5D}" type="presParOf" srcId="{76F7225F-88F6-4B95-86C8-19400BC22895}" destId="{EF39FACB-1267-48A8-A5C7-3E9224864E3C}" srcOrd="1" destOrd="0" presId="urn:microsoft.com/office/officeart/2005/8/layout/hierarchy1"/>
    <dgm:cxn modelId="{29196EF6-D998-4EEB-8980-C858189B019F}" type="presParOf" srcId="{719BB026-8895-4298-B037-E3A6B15BEF1F}" destId="{C00DDDA4-0AE4-413A-B3C4-F80878B3B402}" srcOrd="3" destOrd="0" presId="urn:microsoft.com/office/officeart/2005/8/layout/hierarchy1"/>
    <dgm:cxn modelId="{B47A9A96-053F-42A1-8B7C-CBD6EB122C7D}" type="presParOf" srcId="{C00DDDA4-0AE4-413A-B3C4-F80878B3B402}" destId="{2486BF11-2085-41E8-9E5D-C6FD291F2E5D}" srcOrd="0" destOrd="0" presId="urn:microsoft.com/office/officeart/2005/8/layout/hierarchy1"/>
    <dgm:cxn modelId="{CE0108EC-1429-4338-A1EE-04FAB99D33CD}" type="presParOf" srcId="{2486BF11-2085-41E8-9E5D-C6FD291F2E5D}" destId="{96EAABCE-1804-40AD-B57D-C5136443E339}" srcOrd="0" destOrd="0" presId="urn:microsoft.com/office/officeart/2005/8/layout/hierarchy1"/>
    <dgm:cxn modelId="{FD117CF3-3D87-46B2-BB82-8C8B617A79A4}" type="presParOf" srcId="{2486BF11-2085-41E8-9E5D-C6FD291F2E5D}" destId="{48548148-9082-4AF7-8285-7733BB84C8B2}" srcOrd="1" destOrd="0" presId="urn:microsoft.com/office/officeart/2005/8/layout/hierarchy1"/>
    <dgm:cxn modelId="{434DFA4C-584A-4E4A-845F-D8B582B05338}" type="presParOf" srcId="{C00DDDA4-0AE4-413A-B3C4-F80878B3B402}" destId="{7EC6F48F-3333-4EC4-A957-996701AD16E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A5C07-F5D6-4CF6-8A5F-6C394CA71A1F}">
      <dsp:nvSpPr>
        <dsp:cNvPr id="0" name=""/>
        <dsp:cNvSpPr/>
      </dsp:nvSpPr>
      <dsp:spPr>
        <a:xfrm>
          <a:off x="0" y="421632"/>
          <a:ext cx="9704387" cy="579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E36705-E29D-479B-A69B-5F5BDA30229F}">
      <dsp:nvSpPr>
        <dsp:cNvPr id="0" name=""/>
        <dsp:cNvSpPr/>
      </dsp:nvSpPr>
      <dsp:spPr>
        <a:xfrm>
          <a:off x="485219" y="82152"/>
          <a:ext cx="8707290" cy="6789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762" tIns="0" rIns="256762" bIns="0" numCol="1" spcCol="1270" anchor="ctr" anchorCtr="0">
          <a:noAutofit/>
        </a:bodyPr>
        <a:lstStyle/>
        <a:p>
          <a:pPr lvl="0" algn="l" defTabSz="1244600">
            <a:lnSpc>
              <a:spcPct val="90000"/>
            </a:lnSpc>
            <a:spcBef>
              <a:spcPct val="0"/>
            </a:spcBef>
            <a:spcAft>
              <a:spcPct val="35000"/>
            </a:spcAft>
          </a:pPr>
          <a:r>
            <a:rPr lang="zh-TW" altLang="en-US" sz="2800" b="1" kern="1200" dirty="0">
              <a:latin typeface="Times New Roman" panose="02020603050405020304" pitchFamily="18" charset="0"/>
              <a:ea typeface="+mj-ea"/>
              <a:cs typeface="Times New Roman" panose="02020603050405020304" pitchFamily="18" charset="0"/>
            </a:rPr>
            <a:t>一、教師專業學習社群的規劃與經營</a:t>
          </a:r>
          <a:r>
            <a:rPr lang="en-US" altLang="zh-TW" sz="2800" b="1" kern="1200" dirty="0">
              <a:latin typeface="Times New Roman" panose="02020603050405020304" pitchFamily="18" charset="0"/>
              <a:ea typeface="+mj-ea"/>
              <a:cs typeface="Times New Roman" panose="02020603050405020304" pitchFamily="18" charset="0"/>
            </a:rPr>
            <a:t>(15</a:t>
          </a:r>
          <a:r>
            <a:rPr lang="zh-TW" altLang="en-US" sz="2800" b="1" kern="1200" dirty="0">
              <a:latin typeface="Times New Roman" panose="02020603050405020304" pitchFamily="18" charset="0"/>
              <a:ea typeface="+mj-ea"/>
              <a:cs typeface="Times New Roman" panose="02020603050405020304" pitchFamily="18" charset="0"/>
            </a:rPr>
            <a:t>分鐘</a:t>
          </a:r>
          <a:r>
            <a:rPr lang="en-US" altLang="zh-TW" sz="2800" b="1" kern="1200" dirty="0">
              <a:latin typeface="Times New Roman" panose="02020603050405020304" pitchFamily="18" charset="0"/>
              <a:ea typeface="+mj-ea"/>
              <a:cs typeface="Times New Roman" panose="02020603050405020304" pitchFamily="18" charset="0"/>
            </a:rPr>
            <a:t>)</a:t>
          </a:r>
          <a:endParaRPr lang="zh-TW" altLang="en-US" sz="2800" b="1" kern="1200" dirty="0">
            <a:latin typeface="Times New Roman" panose="02020603050405020304" pitchFamily="18" charset="0"/>
            <a:ea typeface="+mj-ea"/>
            <a:cs typeface="Times New Roman" panose="02020603050405020304" pitchFamily="18" charset="0"/>
          </a:endParaRPr>
        </a:p>
      </dsp:txBody>
      <dsp:txXfrm>
        <a:off x="518363" y="115296"/>
        <a:ext cx="8641002" cy="612672"/>
      </dsp:txXfrm>
    </dsp:sp>
    <dsp:sp modelId="{6F5AF20A-7200-4F4A-8475-0012CBE1C576}">
      <dsp:nvSpPr>
        <dsp:cNvPr id="0" name=""/>
        <dsp:cNvSpPr/>
      </dsp:nvSpPr>
      <dsp:spPr>
        <a:xfrm>
          <a:off x="0" y="1464912"/>
          <a:ext cx="9704387" cy="579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D7D83E-2DEE-4519-A26B-DD1575F13F64}">
      <dsp:nvSpPr>
        <dsp:cNvPr id="0" name=""/>
        <dsp:cNvSpPr/>
      </dsp:nvSpPr>
      <dsp:spPr>
        <a:xfrm>
          <a:off x="485219" y="1125432"/>
          <a:ext cx="8707290" cy="6789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762" tIns="0" rIns="256762" bIns="0" numCol="1" spcCol="1270" anchor="ctr" anchorCtr="0">
          <a:noAutofit/>
        </a:bodyPr>
        <a:lstStyle/>
        <a:p>
          <a:pPr lvl="0" algn="l" defTabSz="1244600">
            <a:lnSpc>
              <a:spcPct val="90000"/>
            </a:lnSpc>
            <a:spcBef>
              <a:spcPct val="0"/>
            </a:spcBef>
            <a:spcAft>
              <a:spcPct val="35000"/>
            </a:spcAft>
          </a:pPr>
          <a:r>
            <a:rPr lang="zh-TW" altLang="en-US" sz="2800" b="1" kern="1200" dirty="0">
              <a:latin typeface="Times New Roman" panose="02020603050405020304" pitchFamily="18" charset="0"/>
              <a:ea typeface="+mj-ea"/>
              <a:cs typeface="Times New Roman" panose="02020603050405020304" pitchFamily="18" charset="0"/>
            </a:rPr>
            <a:t>二、教師專業學習社群的案例與實作</a:t>
          </a:r>
          <a:r>
            <a:rPr lang="en-US" altLang="zh-TW" sz="2800" b="1" kern="1200" dirty="0">
              <a:latin typeface="Times New Roman" panose="02020603050405020304" pitchFamily="18" charset="0"/>
              <a:ea typeface="+mj-ea"/>
              <a:cs typeface="Times New Roman" panose="02020603050405020304" pitchFamily="18" charset="0"/>
            </a:rPr>
            <a:t>(30</a:t>
          </a:r>
          <a:r>
            <a:rPr lang="zh-TW" altLang="en-US" sz="2800" b="1" kern="1200" dirty="0">
              <a:latin typeface="Times New Roman" panose="02020603050405020304" pitchFamily="18" charset="0"/>
              <a:ea typeface="+mj-ea"/>
              <a:cs typeface="Times New Roman" panose="02020603050405020304" pitchFamily="18" charset="0"/>
            </a:rPr>
            <a:t>分鐘</a:t>
          </a:r>
          <a:r>
            <a:rPr lang="en-US" altLang="zh-TW" sz="2800" b="1" kern="1200" dirty="0">
              <a:latin typeface="Times New Roman" panose="02020603050405020304" pitchFamily="18" charset="0"/>
              <a:ea typeface="+mj-ea"/>
              <a:cs typeface="Times New Roman" panose="02020603050405020304" pitchFamily="18" charset="0"/>
            </a:rPr>
            <a:t>)</a:t>
          </a:r>
          <a:endParaRPr lang="zh-TW" altLang="en-US" sz="2800" b="1" kern="1200" dirty="0">
            <a:latin typeface="Times New Roman" panose="02020603050405020304" pitchFamily="18" charset="0"/>
            <a:ea typeface="+mj-ea"/>
            <a:cs typeface="Times New Roman" panose="02020603050405020304" pitchFamily="18" charset="0"/>
          </a:endParaRPr>
        </a:p>
      </dsp:txBody>
      <dsp:txXfrm>
        <a:off x="518363" y="1158576"/>
        <a:ext cx="8641002" cy="612672"/>
      </dsp:txXfrm>
    </dsp:sp>
    <dsp:sp modelId="{5ACFE839-25E1-4BF9-87DC-EFA788DACF56}">
      <dsp:nvSpPr>
        <dsp:cNvPr id="0" name=""/>
        <dsp:cNvSpPr/>
      </dsp:nvSpPr>
      <dsp:spPr>
        <a:xfrm>
          <a:off x="0" y="2508192"/>
          <a:ext cx="9704387" cy="579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3655BD-024D-4E13-8EEB-EC0D94CFFDBD}">
      <dsp:nvSpPr>
        <dsp:cNvPr id="0" name=""/>
        <dsp:cNvSpPr/>
      </dsp:nvSpPr>
      <dsp:spPr>
        <a:xfrm>
          <a:off x="485219" y="2168712"/>
          <a:ext cx="8711977" cy="6789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762" tIns="0" rIns="256762" bIns="0" numCol="1" spcCol="1270" anchor="ctr" anchorCtr="0">
          <a:noAutofit/>
        </a:bodyPr>
        <a:lstStyle/>
        <a:p>
          <a:pPr lvl="0" algn="l" defTabSz="1244600">
            <a:lnSpc>
              <a:spcPct val="90000"/>
            </a:lnSpc>
            <a:spcBef>
              <a:spcPct val="0"/>
            </a:spcBef>
            <a:spcAft>
              <a:spcPct val="35000"/>
            </a:spcAft>
          </a:pPr>
          <a:r>
            <a:rPr lang="zh-TW" altLang="en-US" sz="2800" b="1" kern="1200" dirty="0">
              <a:latin typeface="Times New Roman" panose="02020603050405020304" pitchFamily="18" charset="0"/>
              <a:ea typeface="+mj-ea"/>
              <a:cs typeface="Times New Roman" panose="02020603050405020304" pitchFamily="18" charset="0"/>
            </a:rPr>
            <a:t>三、運用對話技巧推動教師專業學習社群</a:t>
          </a:r>
          <a:r>
            <a:rPr lang="en-US" altLang="zh-TW" sz="2800" b="1" kern="1200" dirty="0">
              <a:latin typeface="Times New Roman" panose="02020603050405020304" pitchFamily="18" charset="0"/>
              <a:ea typeface="+mj-ea"/>
              <a:cs typeface="Times New Roman" panose="02020603050405020304" pitchFamily="18" charset="0"/>
            </a:rPr>
            <a:t>(30</a:t>
          </a:r>
          <a:r>
            <a:rPr lang="zh-TW" altLang="en-US" sz="2800" b="1" kern="1200" dirty="0">
              <a:latin typeface="Times New Roman" panose="02020603050405020304" pitchFamily="18" charset="0"/>
              <a:ea typeface="+mj-ea"/>
              <a:cs typeface="Times New Roman" panose="02020603050405020304" pitchFamily="18" charset="0"/>
            </a:rPr>
            <a:t>分鐘</a:t>
          </a:r>
          <a:r>
            <a:rPr lang="en-US" altLang="zh-TW" sz="2800" b="1" kern="1200" dirty="0">
              <a:latin typeface="Times New Roman" panose="02020603050405020304" pitchFamily="18" charset="0"/>
              <a:ea typeface="+mj-ea"/>
              <a:cs typeface="Times New Roman" panose="02020603050405020304" pitchFamily="18" charset="0"/>
            </a:rPr>
            <a:t>)</a:t>
          </a:r>
          <a:endParaRPr lang="zh-TW" altLang="en-US" sz="2800" b="1" kern="1200" dirty="0">
            <a:latin typeface="Times New Roman" panose="02020603050405020304" pitchFamily="18" charset="0"/>
            <a:ea typeface="+mj-ea"/>
            <a:cs typeface="Times New Roman" panose="02020603050405020304" pitchFamily="18" charset="0"/>
          </a:endParaRPr>
        </a:p>
      </dsp:txBody>
      <dsp:txXfrm>
        <a:off x="518363" y="2201856"/>
        <a:ext cx="8645689" cy="612672"/>
      </dsp:txXfrm>
    </dsp:sp>
    <dsp:sp modelId="{663CE450-5AB2-4399-B004-AF5613E101BE}">
      <dsp:nvSpPr>
        <dsp:cNvPr id="0" name=""/>
        <dsp:cNvSpPr/>
      </dsp:nvSpPr>
      <dsp:spPr>
        <a:xfrm>
          <a:off x="0" y="3551472"/>
          <a:ext cx="9704387" cy="579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CEE90E-D0B3-4FC2-BB04-0C9B0F6A0EA8}">
      <dsp:nvSpPr>
        <dsp:cNvPr id="0" name=""/>
        <dsp:cNvSpPr/>
      </dsp:nvSpPr>
      <dsp:spPr>
        <a:xfrm>
          <a:off x="485219" y="3211992"/>
          <a:ext cx="8707290" cy="6789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762" tIns="0" rIns="256762" bIns="0" numCol="1" spcCol="1270" anchor="ctr" anchorCtr="0">
          <a:noAutofit/>
        </a:bodyPr>
        <a:lstStyle/>
        <a:p>
          <a:pPr lvl="0" algn="l" defTabSz="1244600">
            <a:lnSpc>
              <a:spcPct val="90000"/>
            </a:lnSpc>
            <a:spcBef>
              <a:spcPct val="0"/>
            </a:spcBef>
            <a:spcAft>
              <a:spcPct val="35000"/>
            </a:spcAft>
          </a:pPr>
          <a:r>
            <a:rPr lang="zh-TW" altLang="en-US" sz="2800" b="1" kern="1200" dirty="0">
              <a:latin typeface="Times New Roman" panose="02020603050405020304" pitchFamily="18" charset="0"/>
              <a:ea typeface="+mj-ea"/>
              <a:cs typeface="Times New Roman" panose="02020603050405020304" pitchFamily="18" charset="0"/>
            </a:rPr>
            <a:t>四、教師專業學習社群的挑戰與因應</a:t>
          </a:r>
          <a:r>
            <a:rPr lang="en-US" altLang="zh-TW" sz="2800" b="1" kern="1200" dirty="0">
              <a:latin typeface="Times New Roman" panose="02020603050405020304" pitchFamily="18" charset="0"/>
              <a:ea typeface="+mj-ea"/>
              <a:cs typeface="Times New Roman" panose="02020603050405020304" pitchFamily="18" charset="0"/>
            </a:rPr>
            <a:t>(15</a:t>
          </a:r>
          <a:r>
            <a:rPr lang="zh-TW" altLang="en-US" sz="2800" b="1" kern="1200" dirty="0">
              <a:latin typeface="Times New Roman" panose="02020603050405020304" pitchFamily="18" charset="0"/>
              <a:ea typeface="+mj-ea"/>
              <a:cs typeface="Times New Roman" panose="02020603050405020304" pitchFamily="18" charset="0"/>
            </a:rPr>
            <a:t>分鐘</a:t>
          </a:r>
          <a:r>
            <a:rPr lang="en-US" altLang="zh-TW" sz="2800" b="1" kern="1200" dirty="0">
              <a:latin typeface="Times New Roman" panose="02020603050405020304" pitchFamily="18" charset="0"/>
              <a:ea typeface="+mj-ea"/>
              <a:cs typeface="Times New Roman" panose="02020603050405020304" pitchFamily="18" charset="0"/>
            </a:rPr>
            <a:t>)</a:t>
          </a:r>
          <a:endParaRPr lang="zh-TW" altLang="en-US" sz="2800" b="1" kern="1200" dirty="0">
            <a:latin typeface="Times New Roman" panose="02020603050405020304" pitchFamily="18" charset="0"/>
            <a:ea typeface="+mj-ea"/>
            <a:cs typeface="Times New Roman" panose="02020603050405020304" pitchFamily="18" charset="0"/>
          </a:endParaRPr>
        </a:p>
      </dsp:txBody>
      <dsp:txXfrm>
        <a:off x="518363" y="3245136"/>
        <a:ext cx="8641002" cy="6126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F40C1-37B6-4CE9-B039-0E3AEDAE3DB5}">
      <dsp:nvSpPr>
        <dsp:cNvPr id="0" name=""/>
        <dsp:cNvSpPr/>
      </dsp:nvSpPr>
      <dsp:spPr>
        <a:xfrm>
          <a:off x="3204397" y="438931"/>
          <a:ext cx="1439990" cy="1439990"/>
        </a:xfrm>
        <a:prstGeom prst="ellipse">
          <a:avLst/>
        </a:prstGeom>
        <a:gradFill flip="none" rotWithShape="0">
          <a:gsLst>
            <a:gs pos="0">
              <a:srgbClr val="CC3300">
                <a:tint val="66000"/>
                <a:satMod val="160000"/>
              </a:srgbClr>
            </a:gs>
            <a:gs pos="50000">
              <a:srgbClr val="CC3300">
                <a:tint val="44500"/>
                <a:satMod val="160000"/>
              </a:srgbClr>
            </a:gs>
            <a:gs pos="100000">
              <a:srgbClr val="CC3300">
                <a:tint val="23500"/>
                <a:satMod val="160000"/>
              </a:srgbClr>
            </a:gs>
          </a:gsLst>
          <a:path path="circle">
            <a:fillToRect l="50000" t="50000" r="50000" b="50000"/>
          </a:path>
          <a:tileRect/>
        </a:gradFill>
        <a:ln>
          <a:solidFill>
            <a:srgbClr val="CC3300"/>
          </a:solid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mn-ea"/>
              <a:ea typeface="+mn-ea"/>
            </a:rPr>
            <a:t>對話</a:t>
          </a:r>
        </a:p>
      </dsp:txBody>
      <dsp:txXfrm>
        <a:off x="3415279" y="649813"/>
        <a:ext cx="1018226" cy="1018226"/>
      </dsp:txXfrm>
    </dsp:sp>
    <dsp:sp modelId="{FA884DAC-2963-468E-910E-84D0DBAB5796}">
      <dsp:nvSpPr>
        <dsp:cNvPr id="0" name=""/>
        <dsp:cNvSpPr/>
      </dsp:nvSpPr>
      <dsp:spPr>
        <a:xfrm rot="3497960">
          <a:off x="4585985" y="2298995"/>
          <a:ext cx="1116712" cy="468001"/>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kern="1200">
            <a:latin typeface="標楷體" panose="03000509000000000000" pitchFamily="65" charset="-120"/>
            <a:ea typeface="標楷體" panose="03000509000000000000" pitchFamily="65" charset="-120"/>
          </a:endParaRPr>
        </a:p>
      </dsp:txBody>
      <dsp:txXfrm>
        <a:off x="4619296" y="2332868"/>
        <a:ext cx="976312" cy="280801"/>
      </dsp:txXfrm>
    </dsp:sp>
    <dsp:sp modelId="{81F0B9AB-C62F-4297-84C0-E7D9C8BEF360}">
      <dsp:nvSpPr>
        <dsp:cNvPr id="0" name=""/>
        <dsp:cNvSpPr/>
      </dsp:nvSpPr>
      <dsp:spPr>
        <a:xfrm>
          <a:off x="5068277" y="3456732"/>
          <a:ext cx="1439990" cy="1439990"/>
        </a:xfrm>
        <a:prstGeom prst="ellipse">
          <a:avLst/>
        </a:prstGeom>
        <a:gradFill flip="none" rotWithShape="0">
          <a:gsLst>
            <a:gs pos="0">
              <a:srgbClr val="5FCBEF">
                <a:tint val="66000"/>
                <a:satMod val="160000"/>
              </a:srgbClr>
            </a:gs>
            <a:gs pos="50000">
              <a:srgbClr val="5FCBEF">
                <a:tint val="44500"/>
                <a:satMod val="160000"/>
              </a:srgbClr>
            </a:gs>
            <a:gs pos="100000">
              <a:srgbClr val="5FCBEF">
                <a:tint val="23500"/>
                <a:satMod val="160000"/>
              </a:srgbClr>
            </a:gs>
          </a:gsLst>
          <a:path path="circle">
            <a:fillToRect l="50000" t="50000" r="50000" b="50000"/>
          </a:path>
          <a:tileRect/>
        </a:gradFill>
        <a:ln>
          <a:solidFill>
            <a:srgbClr val="0033CC"/>
          </a:solid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mn-ea"/>
              <a:ea typeface="+mn-ea"/>
            </a:rPr>
            <a:t>尋求共識</a:t>
          </a:r>
        </a:p>
      </dsp:txBody>
      <dsp:txXfrm>
        <a:off x="5279159" y="3667614"/>
        <a:ext cx="1018226" cy="1018226"/>
      </dsp:txXfrm>
    </dsp:sp>
    <dsp:sp modelId="{4532573F-877F-4417-870F-DC967D39B069}">
      <dsp:nvSpPr>
        <dsp:cNvPr id="0" name=""/>
        <dsp:cNvSpPr/>
      </dsp:nvSpPr>
      <dsp:spPr>
        <a:xfrm rot="10848627">
          <a:off x="3123273" y="4200456"/>
          <a:ext cx="1378223" cy="468001"/>
        </a:xfrm>
        <a:prstGeom prst="rightArrow">
          <a:avLst>
            <a:gd name="adj1" fmla="val 60000"/>
            <a:gd name="adj2" fmla="val 50000"/>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kern="1200">
            <a:latin typeface="標楷體" panose="03000509000000000000" pitchFamily="65" charset="-120"/>
            <a:ea typeface="標楷體" panose="03000509000000000000" pitchFamily="65" charset="-120"/>
          </a:endParaRPr>
        </a:p>
      </dsp:txBody>
      <dsp:txXfrm rot="10800000">
        <a:off x="3263666" y="4295049"/>
        <a:ext cx="1237823" cy="280801"/>
      </dsp:txXfrm>
    </dsp:sp>
    <dsp:sp modelId="{AFF128B1-CD5C-4FD9-B368-C07B2AF2654F}">
      <dsp:nvSpPr>
        <dsp:cNvPr id="0" name=""/>
        <dsp:cNvSpPr/>
      </dsp:nvSpPr>
      <dsp:spPr>
        <a:xfrm>
          <a:off x="1028270" y="3399582"/>
          <a:ext cx="1439990" cy="1439990"/>
        </a:xfrm>
        <a:prstGeom prst="ellipse">
          <a:avLst/>
        </a:prstGeom>
        <a:gradFill flip="none" rotWithShape="0">
          <a:gsLst>
            <a:gs pos="0">
              <a:srgbClr val="008000">
                <a:tint val="66000"/>
                <a:satMod val="160000"/>
              </a:srgbClr>
            </a:gs>
            <a:gs pos="50000">
              <a:srgbClr val="008000">
                <a:tint val="44500"/>
                <a:satMod val="160000"/>
              </a:srgbClr>
            </a:gs>
            <a:gs pos="100000">
              <a:srgbClr val="008000">
                <a:tint val="23500"/>
                <a:satMod val="160000"/>
              </a:srgbClr>
            </a:gs>
          </a:gsLst>
          <a:path path="circle">
            <a:fillToRect l="50000" t="50000" r="50000" b="50000"/>
          </a:path>
          <a:tileRect/>
        </a:gradFill>
        <a:ln>
          <a:solidFill>
            <a:srgbClr val="008000"/>
          </a:solid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a:solidFill>
                <a:srgbClr val="008000"/>
              </a:solidFill>
              <a:latin typeface="+mn-ea"/>
              <a:ea typeface="+mn-ea"/>
            </a:rPr>
            <a:t>教學實踐</a:t>
          </a:r>
        </a:p>
      </dsp:txBody>
      <dsp:txXfrm>
        <a:off x="1239152" y="3610464"/>
        <a:ext cx="1018226" cy="1018226"/>
      </dsp:txXfrm>
    </dsp:sp>
    <dsp:sp modelId="{2F1FA7D3-5DE0-4DA1-8AFE-C77CAA889F3B}">
      <dsp:nvSpPr>
        <dsp:cNvPr id="0" name=""/>
        <dsp:cNvSpPr/>
      </dsp:nvSpPr>
      <dsp:spPr>
        <a:xfrm rot="18378989">
          <a:off x="1945532" y="2140654"/>
          <a:ext cx="1184220" cy="468001"/>
        </a:xfrm>
        <a:prstGeom prst="rightArrow">
          <a:avLst>
            <a:gd name="adj1" fmla="val 60000"/>
            <a:gd name="adj2" fmla="val 50000"/>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kern="1200">
            <a:latin typeface="標楷體" panose="03000509000000000000" pitchFamily="65" charset="-120"/>
            <a:ea typeface="標楷體" panose="03000509000000000000" pitchFamily="65" charset="-120"/>
          </a:endParaRPr>
        </a:p>
      </dsp:txBody>
      <dsp:txXfrm>
        <a:off x="1974156" y="2290818"/>
        <a:ext cx="1043820" cy="2808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BDDA9-9478-499B-8363-5161FA6458FA}">
      <dsp:nvSpPr>
        <dsp:cNvPr id="0" name=""/>
        <dsp:cNvSpPr/>
      </dsp:nvSpPr>
      <dsp:spPr>
        <a:xfrm>
          <a:off x="1328077" y="499124"/>
          <a:ext cx="4551680" cy="4551680"/>
        </a:xfrm>
        <a:prstGeom prst="pie">
          <a:avLst>
            <a:gd name="adj1" fmla="val 16200000"/>
            <a:gd name="adj2" fmla="val 180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kern="1200" dirty="0"/>
            <a:t>探究式措辭</a:t>
          </a:r>
        </a:p>
      </dsp:txBody>
      <dsp:txXfrm>
        <a:off x="3802783" y="1339017"/>
        <a:ext cx="1544320" cy="1517226"/>
      </dsp:txXfrm>
    </dsp:sp>
    <dsp:sp modelId="{B175B323-31D2-4EBC-A90B-A95CCC374C47}">
      <dsp:nvSpPr>
        <dsp:cNvPr id="0" name=""/>
        <dsp:cNvSpPr/>
      </dsp:nvSpPr>
      <dsp:spPr>
        <a:xfrm>
          <a:off x="1339058" y="501226"/>
          <a:ext cx="4551680" cy="4551680"/>
        </a:xfrm>
        <a:prstGeom prst="pie">
          <a:avLst>
            <a:gd name="adj1" fmla="val 1800000"/>
            <a:gd name="adj2" fmla="val 900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kern="1200" dirty="0"/>
            <a:t>正面假設</a:t>
          </a:r>
        </a:p>
      </dsp:txBody>
      <dsp:txXfrm>
        <a:off x="2585351" y="3373120"/>
        <a:ext cx="2059093" cy="1408853"/>
      </dsp:txXfrm>
    </dsp:sp>
    <dsp:sp modelId="{7F2F824D-0586-4C3C-95E0-6929E6651E62}">
      <dsp:nvSpPr>
        <dsp:cNvPr id="0" name=""/>
        <dsp:cNvSpPr/>
      </dsp:nvSpPr>
      <dsp:spPr>
        <a:xfrm>
          <a:off x="1339058" y="501226"/>
          <a:ext cx="4551680" cy="4551680"/>
        </a:xfrm>
        <a:prstGeom prst="pie">
          <a:avLst>
            <a:gd name="adj1" fmla="val 9000000"/>
            <a:gd name="adj2" fmla="val 1620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kern="1200" dirty="0"/>
            <a:t>釐清</a:t>
          </a:r>
        </a:p>
      </dsp:txBody>
      <dsp:txXfrm>
        <a:off x="1826738" y="1395306"/>
        <a:ext cx="1544320" cy="15172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14C6C-4E66-4DAD-835B-87B152482603}">
      <dsp:nvSpPr>
        <dsp:cNvPr id="0" name=""/>
        <dsp:cNvSpPr/>
      </dsp:nvSpPr>
      <dsp:spPr>
        <a:xfrm>
          <a:off x="-4977759" y="-762698"/>
          <a:ext cx="5928296" cy="5928296"/>
        </a:xfrm>
        <a:prstGeom prst="blockArc">
          <a:avLst>
            <a:gd name="adj1" fmla="val 18900000"/>
            <a:gd name="adj2" fmla="val 2700000"/>
            <a:gd name="adj3" fmla="val 364"/>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2C1B6-DBB5-44B0-981D-CD1992621A16}">
      <dsp:nvSpPr>
        <dsp:cNvPr id="0" name=""/>
        <dsp:cNvSpPr/>
      </dsp:nvSpPr>
      <dsp:spPr>
        <a:xfrm>
          <a:off x="497748" y="338494"/>
          <a:ext cx="4772537" cy="677341"/>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640" tIns="60960" rIns="60960" bIns="60960" numCol="1" spcCol="1270" anchor="ctr" anchorCtr="0">
          <a:noAutofit/>
        </a:bodyPr>
        <a:lstStyle/>
        <a:p>
          <a:pPr lvl="0" algn="l" defTabSz="1066800">
            <a:lnSpc>
              <a:spcPct val="90000"/>
            </a:lnSpc>
            <a:spcBef>
              <a:spcPct val="0"/>
            </a:spcBef>
            <a:spcAft>
              <a:spcPct val="35000"/>
            </a:spcAft>
          </a:pPr>
          <a:r>
            <a:rPr lang="zh-TW" altLang="en-US" sz="2400" kern="1200">
              <a:latin typeface="+mn-ea"/>
            </a:rPr>
            <a:t>鼓勵各種假設與可能</a:t>
          </a:r>
          <a:endParaRPr lang="zh-TW" altLang="en-US" sz="2400" kern="1200" dirty="0"/>
        </a:p>
      </dsp:txBody>
      <dsp:txXfrm>
        <a:off x="497748" y="338494"/>
        <a:ext cx="4772537" cy="677341"/>
      </dsp:txXfrm>
    </dsp:sp>
    <dsp:sp modelId="{966E9FD4-5173-409E-85DC-26D5A409EBA9}">
      <dsp:nvSpPr>
        <dsp:cNvPr id="0" name=""/>
        <dsp:cNvSpPr/>
      </dsp:nvSpPr>
      <dsp:spPr>
        <a:xfrm>
          <a:off x="74409" y="253827"/>
          <a:ext cx="846677" cy="846677"/>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0B2B293-B33C-477D-96B5-C86F2838D261}">
      <dsp:nvSpPr>
        <dsp:cNvPr id="0" name=""/>
        <dsp:cNvSpPr/>
      </dsp:nvSpPr>
      <dsp:spPr>
        <a:xfrm>
          <a:off x="886084" y="1354683"/>
          <a:ext cx="4384201" cy="677341"/>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640" tIns="60960" rIns="60960" bIns="60960" numCol="1" spcCol="1270" anchor="ctr" anchorCtr="0">
          <a:noAutofit/>
        </a:bodyPr>
        <a:lstStyle/>
        <a:p>
          <a:pPr lvl="0" algn="l" defTabSz="1066800">
            <a:lnSpc>
              <a:spcPct val="90000"/>
            </a:lnSpc>
            <a:spcBef>
              <a:spcPct val="0"/>
            </a:spcBef>
            <a:spcAft>
              <a:spcPct val="35000"/>
            </a:spcAft>
          </a:pPr>
          <a:r>
            <a:rPr lang="zh-TW" altLang="en-US" sz="2400" kern="1200">
              <a:latin typeface="+mn-ea"/>
            </a:rPr>
            <a:t>開放式而非封閉性的問題</a:t>
          </a:r>
          <a:endParaRPr lang="zh-TW" altLang="en-US" sz="2400" kern="1200" dirty="0"/>
        </a:p>
      </dsp:txBody>
      <dsp:txXfrm>
        <a:off x="886084" y="1354683"/>
        <a:ext cx="4384201" cy="677341"/>
      </dsp:txXfrm>
    </dsp:sp>
    <dsp:sp modelId="{1DC8365A-80F9-43B3-B53D-E80A4D5C25B9}">
      <dsp:nvSpPr>
        <dsp:cNvPr id="0" name=""/>
        <dsp:cNvSpPr/>
      </dsp:nvSpPr>
      <dsp:spPr>
        <a:xfrm>
          <a:off x="462745" y="1270016"/>
          <a:ext cx="846677" cy="846677"/>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77101BD-629D-451C-8ED6-A6938233E1E0}">
      <dsp:nvSpPr>
        <dsp:cNvPr id="0" name=""/>
        <dsp:cNvSpPr/>
      </dsp:nvSpPr>
      <dsp:spPr>
        <a:xfrm>
          <a:off x="886084" y="2370873"/>
          <a:ext cx="4384201" cy="677341"/>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640" tIns="60960" rIns="60960" bIns="60960" numCol="1" spcCol="1270" anchor="ctr" anchorCtr="0">
          <a:noAutofit/>
        </a:bodyPr>
        <a:lstStyle/>
        <a:p>
          <a:pPr lvl="0" algn="l" defTabSz="1066800">
            <a:lnSpc>
              <a:spcPct val="90000"/>
            </a:lnSpc>
            <a:spcBef>
              <a:spcPct val="0"/>
            </a:spcBef>
            <a:spcAft>
              <a:spcPct val="35000"/>
            </a:spcAft>
          </a:pPr>
          <a:r>
            <a:rPr lang="zh-TW" altLang="en-US" sz="2400" kern="1200">
              <a:latin typeface="+mn-ea"/>
            </a:rPr>
            <a:t>具目的導向的問題</a:t>
          </a:r>
          <a:endParaRPr lang="zh-TW" altLang="en-US" sz="2400" kern="1200" dirty="0"/>
        </a:p>
      </dsp:txBody>
      <dsp:txXfrm>
        <a:off x="886084" y="2370873"/>
        <a:ext cx="4384201" cy="677341"/>
      </dsp:txXfrm>
    </dsp:sp>
    <dsp:sp modelId="{5CB8623D-E8A2-442A-8D89-0274A78D09F2}">
      <dsp:nvSpPr>
        <dsp:cNvPr id="0" name=""/>
        <dsp:cNvSpPr/>
      </dsp:nvSpPr>
      <dsp:spPr>
        <a:xfrm>
          <a:off x="462745" y="2286205"/>
          <a:ext cx="846677" cy="846677"/>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8DA9CFB-DB5F-4324-BC33-38ABC7AE7680}">
      <dsp:nvSpPr>
        <dsp:cNvPr id="0" name=""/>
        <dsp:cNvSpPr/>
      </dsp:nvSpPr>
      <dsp:spPr>
        <a:xfrm>
          <a:off x="497748" y="3305174"/>
          <a:ext cx="4772537" cy="841116"/>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640" tIns="60960" rIns="60960" bIns="60960" numCol="1" spcCol="1270" anchor="ctr" anchorCtr="0">
          <a:noAutofit/>
        </a:bodyPr>
        <a:lstStyle/>
        <a:p>
          <a:pPr lvl="0" algn="l" defTabSz="1066800">
            <a:lnSpc>
              <a:spcPct val="70000"/>
            </a:lnSpc>
            <a:spcBef>
              <a:spcPct val="0"/>
            </a:spcBef>
            <a:spcAft>
              <a:spcPts val="0"/>
            </a:spcAft>
          </a:pPr>
          <a:r>
            <a:rPr lang="zh-TW" altLang="en-US" sz="2400" kern="1200">
              <a:latin typeface="+mn-ea"/>
            </a:rPr>
            <a:t>不具判斷性、具專業性的好奇、預測多種可能答案</a:t>
          </a:r>
          <a:endParaRPr lang="zh-TW" altLang="en-US" sz="2400" kern="1200" dirty="0"/>
        </a:p>
      </dsp:txBody>
      <dsp:txXfrm>
        <a:off x="497748" y="3305174"/>
        <a:ext cx="4772537" cy="841116"/>
      </dsp:txXfrm>
    </dsp:sp>
    <dsp:sp modelId="{5AD75A2E-5F20-44D7-9566-8213BAD69093}">
      <dsp:nvSpPr>
        <dsp:cNvPr id="0" name=""/>
        <dsp:cNvSpPr/>
      </dsp:nvSpPr>
      <dsp:spPr>
        <a:xfrm>
          <a:off x="74409" y="3302394"/>
          <a:ext cx="846677" cy="846677"/>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12553-923D-4436-95E1-6729C45BE28C}">
      <dsp:nvSpPr>
        <dsp:cNvPr id="0" name=""/>
        <dsp:cNvSpPr/>
      </dsp:nvSpPr>
      <dsp:spPr>
        <a:xfrm rot="16200000">
          <a:off x="312744" y="-312744"/>
          <a:ext cx="1764241" cy="2389730"/>
        </a:xfrm>
        <a:prstGeom prst="round1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kern="1200" dirty="0">
              <a:effectLst/>
              <a:latin typeface="+mn-lt"/>
              <a:ea typeface="+mn-ea"/>
              <a:cs typeface="+mn-cs"/>
            </a:rPr>
            <a:t>具體化的探究</a:t>
          </a:r>
          <a:endParaRPr lang="zh-TW" altLang="en-US" sz="2400" kern="1200" dirty="0"/>
        </a:p>
      </dsp:txBody>
      <dsp:txXfrm rot="5400000">
        <a:off x="0" y="0"/>
        <a:ext cx="2389730" cy="1323181"/>
      </dsp:txXfrm>
    </dsp:sp>
    <dsp:sp modelId="{4C8393F0-5D42-4DBA-AE15-8939C40F1B32}">
      <dsp:nvSpPr>
        <dsp:cNvPr id="0" name=""/>
        <dsp:cNvSpPr/>
      </dsp:nvSpPr>
      <dsp:spPr>
        <a:xfrm>
          <a:off x="2389730" y="0"/>
          <a:ext cx="2389730" cy="1764241"/>
        </a:xfrm>
        <a:prstGeom prst="round1Rect">
          <a:avLst/>
        </a:prstGeom>
        <a:gradFill rotWithShape="0">
          <a:gsLst>
            <a:gs pos="0">
              <a:schemeClr val="accent5">
                <a:hueOff val="-871963"/>
                <a:satOff val="5188"/>
                <a:lumOff val="2091"/>
                <a:alphaOff val="0"/>
                <a:tint val="96000"/>
                <a:lumMod val="100000"/>
              </a:schemeClr>
            </a:gs>
            <a:gs pos="78000">
              <a:schemeClr val="accent5">
                <a:hueOff val="-871963"/>
                <a:satOff val="5188"/>
                <a:lumOff val="209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kern="1200" dirty="0">
              <a:effectLst/>
              <a:latin typeface="+mn-lt"/>
              <a:ea typeface="+mn-ea"/>
              <a:cs typeface="+mn-cs"/>
            </a:rPr>
            <a:t>過去原因的探究</a:t>
          </a:r>
          <a:endParaRPr lang="zh-TW" altLang="en-US" sz="2400" kern="1200" dirty="0"/>
        </a:p>
      </dsp:txBody>
      <dsp:txXfrm>
        <a:off x="2389730" y="0"/>
        <a:ext cx="2389730" cy="1323181"/>
      </dsp:txXfrm>
    </dsp:sp>
    <dsp:sp modelId="{2F675189-A551-4AC2-B86F-B117F6A9B260}">
      <dsp:nvSpPr>
        <dsp:cNvPr id="0" name=""/>
        <dsp:cNvSpPr/>
      </dsp:nvSpPr>
      <dsp:spPr>
        <a:xfrm rot="10800000">
          <a:off x="0" y="1764241"/>
          <a:ext cx="2389730" cy="1764241"/>
        </a:xfrm>
        <a:prstGeom prst="round1Rect">
          <a:avLst/>
        </a:prstGeom>
        <a:gradFill rotWithShape="0">
          <a:gsLst>
            <a:gs pos="0">
              <a:schemeClr val="accent5">
                <a:hueOff val="-1743925"/>
                <a:satOff val="10375"/>
                <a:lumOff val="4183"/>
                <a:alphaOff val="0"/>
                <a:tint val="96000"/>
                <a:lumMod val="100000"/>
              </a:schemeClr>
            </a:gs>
            <a:gs pos="78000">
              <a:schemeClr val="accent5">
                <a:hueOff val="-1743925"/>
                <a:satOff val="10375"/>
                <a:lumOff val="418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kern="1200">
              <a:effectLst/>
              <a:latin typeface="+mn-lt"/>
              <a:ea typeface="+mn-ea"/>
              <a:cs typeface="+mn-cs"/>
            </a:rPr>
            <a:t>他人觀點的探究</a:t>
          </a:r>
          <a:endParaRPr lang="zh-TW" altLang="en-US" sz="2400" kern="1200" dirty="0"/>
        </a:p>
      </dsp:txBody>
      <dsp:txXfrm rot="10800000">
        <a:off x="0" y="2205301"/>
        <a:ext cx="2389730" cy="1323181"/>
      </dsp:txXfrm>
    </dsp:sp>
    <dsp:sp modelId="{D765F86F-3D41-4CFA-AFB2-AD1051A635B3}">
      <dsp:nvSpPr>
        <dsp:cNvPr id="0" name=""/>
        <dsp:cNvSpPr/>
      </dsp:nvSpPr>
      <dsp:spPr>
        <a:xfrm rot="5400000">
          <a:off x="2702474" y="1451497"/>
          <a:ext cx="1764241" cy="2389730"/>
        </a:xfrm>
        <a:prstGeom prst="round1Rect">
          <a:avLst/>
        </a:prstGeom>
        <a:gradFill rotWithShape="0">
          <a:gsLst>
            <a:gs pos="0">
              <a:schemeClr val="accent5">
                <a:hueOff val="-2615888"/>
                <a:satOff val="15563"/>
                <a:lumOff val="6274"/>
                <a:alphaOff val="0"/>
                <a:tint val="96000"/>
                <a:lumMod val="100000"/>
              </a:schemeClr>
            </a:gs>
            <a:gs pos="78000">
              <a:schemeClr val="accent5">
                <a:hueOff val="-2615888"/>
                <a:satOff val="15563"/>
                <a:lumOff val="627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kern="1200">
              <a:effectLst/>
              <a:latin typeface="+mn-lt"/>
              <a:ea typeface="+mn-ea"/>
              <a:cs typeface="+mn-cs"/>
            </a:rPr>
            <a:t>未來發展的探究</a:t>
          </a:r>
          <a:endParaRPr lang="zh-TW" altLang="en-US" sz="2400" kern="1200" dirty="0"/>
        </a:p>
      </dsp:txBody>
      <dsp:txXfrm rot="-5400000">
        <a:off x="2389730" y="2205301"/>
        <a:ext cx="2389730" cy="1323181"/>
      </dsp:txXfrm>
    </dsp:sp>
    <dsp:sp modelId="{17F2154C-CA0B-4AD8-AC58-EF5D0D3FB732}">
      <dsp:nvSpPr>
        <dsp:cNvPr id="0" name=""/>
        <dsp:cNvSpPr/>
      </dsp:nvSpPr>
      <dsp:spPr>
        <a:xfrm>
          <a:off x="1417136" y="1133476"/>
          <a:ext cx="1945187" cy="1261529"/>
        </a:xfrm>
        <a:prstGeom prst="roundRect">
          <a:avLst/>
        </a:prstGeom>
        <a:solidFill>
          <a:schemeClr val="accent5">
            <a:tint val="4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t>常用的探究</a:t>
          </a:r>
        </a:p>
      </dsp:txBody>
      <dsp:txXfrm>
        <a:off x="1478719" y="1195059"/>
        <a:ext cx="1822021" cy="11383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A1C5E-E90D-4336-BAD2-AA7C47F11B8A}">
      <dsp:nvSpPr>
        <dsp:cNvPr id="0" name=""/>
        <dsp:cNvSpPr/>
      </dsp:nvSpPr>
      <dsp:spPr>
        <a:xfrm>
          <a:off x="3725809" y="2329338"/>
          <a:ext cx="2846969" cy="2846969"/>
        </a:xfrm>
        <a:prstGeom prst="gear9">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a:t>增加合作氛圍</a:t>
          </a:r>
        </a:p>
      </dsp:txBody>
      <dsp:txXfrm>
        <a:off x="4298176" y="2996227"/>
        <a:ext cx="1702235" cy="1463401"/>
      </dsp:txXfrm>
    </dsp:sp>
    <dsp:sp modelId="{D1491E05-C66C-49C7-A909-4A8ADA6F67EB}">
      <dsp:nvSpPr>
        <dsp:cNvPr id="0" name=""/>
        <dsp:cNvSpPr/>
      </dsp:nvSpPr>
      <dsp:spPr>
        <a:xfrm>
          <a:off x="1949445" y="1535261"/>
          <a:ext cx="2310414" cy="2312836"/>
        </a:xfrm>
        <a:prstGeom prst="gear6">
          <a:avLst/>
        </a:prstGeom>
        <a:gradFill rotWithShape="0">
          <a:gsLst>
            <a:gs pos="0">
              <a:schemeClr val="accent4">
                <a:hueOff val="-831052"/>
                <a:satOff val="-3562"/>
                <a:lumOff val="4706"/>
                <a:alphaOff val="0"/>
                <a:tint val="96000"/>
                <a:lumMod val="100000"/>
              </a:schemeClr>
            </a:gs>
            <a:gs pos="78000">
              <a:schemeClr val="accent4">
                <a:hueOff val="-831052"/>
                <a:satOff val="-3562"/>
                <a:lumOff val="470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a:t>強化情境支持</a:t>
          </a:r>
        </a:p>
      </dsp:txBody>
      <dsp:txXfrm>
        <a:off x="2531099" y="2120787"/>
        <a:ext cx="1147106" cy="1141784"/>
      </dsp:txXfrm>
    </dsp:sp>
    <dsp:sp modelId="{6A8F7139-7F19-47D9-8941-945E3E40F430}">
      <dsp:nvSpPr>
        <dsp:cNvPr id="0" name=""/>
        <dsp:cNvSpPr/>
      </dsp:nvSpPr>
      <dsp:spPr>
        <a:xfrm rot="20700000">
          <a:off x="3229095" y="227968"/>
          <a:ext cx="2028690" cy="2028690"/>
        </a:xfrm>
        <a:prstGeom prst="gear6">
          <a:avLst/>
        </a:prstGeom>
        <a:gradFill rotWithShape="0">
          <a:gsLst>
            <a:gs pos="0">
              <a:schemeClr val="accent4">
                <a:hueOff val="-1662103"/>
                <a:satOff val="-7124"/>
                <a:lumOff val="9412"/>
                <a:alphaOff val="0"/>
                <a:tint val="96000"/>
                <a:lumMod val="100000"/>
              </a:schemeClr>
            </a:gs>
            <a:gs pos="78000">
              <a:schemeClr val="accent4">
                <a:hueOff val="-1662103"/>
                <a:satOff val="-7124"/>
                <a:lumOff val="941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a:t>簡化行政流程</a:t>
          </a:r>
        </a:p>
      </dsp:txBody>
      <dsp:txXfrm rot="-20700000">
        <a:off x="3674046" y="672920"/>
        <a:ext cx="1138787" cy="1138787"/>
      </dsp:txXfrm>
    </dsp:sp>
    <dsp:sp modelId="{CE0DF845-8168-4839-BCC3-1E4531C47756}">
      <dsp:nvSpPr>
        <dsp:cNvPr id="0" name=""/>
        <dsp:cNvSpPr/>
      </dsp:nvSpPr>
      <dsp:spPr>
        <a:xfrm>
          <a:off x="3517827" y="1893491"/>
          <a:ext cx="3644120" cy="3644120"/>
        </a:xfrm>
        <a:prstGeom prst="circularArrow">
          <a:avLst>
            <a:gd name="adj1" fmla="val 4688"/>
            <a:gd name="adj2" fmla="val 299029"/>
            <a:gd name="adj3" fmla="val 2535506"/>
            <a:gd name="adj4" fmla="val 15820226"/>
            <a:gd name="adj5" fmla="val 5469"/>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0509EA4-6463-4BC1-B2C8-1B557B55D98C}">
      <dsp:nvSpPr>
        <dsp:cNvPr id="0" name=""/>
        <dsp:cNvSpPr/>
      </dsp:nvSpPr>
      <dsp:spPr>
        <a:xfrm>
          <a:off x="1702705" y="1194075"/>
          <a:ext cx="2647681" cy="2647681"/>
        </a:xfrm>
        <a:prstGeom prst="leftCircularArrow">
          <a:avLst>
            <a:gd name="adj1" fmla="val 6452"/>
            <a:gd name="adj2" fmla="val 429999"/>
            <a:gd name="adj3" fmla="val 10489124"/>
            <a:gd name="adj4" fmla="val 14837806"/>
            <a:gd name="adj5" fmla="val 7527"/>
          </a:avLst>
        </a:prstGeom>
        <a:gradFill rotWithShape="0">
          <a:gsLst>
            <a:gs pos="0">
              <a:schemeClr val="accent4">
                <a:hueOff val="-831052"/>
                <a:satOff val="-3562"/>
                <a:lumOff val="4706"/>
                <a:alphaOff val="0"/>
                <a:tint val="96000"/>
                <a:lumMod val="100000"/>
              </a:schemeClr>
            </a:gs>
            <a:gs pos="78000">
              <a:schemeClr val="accent4">
                <a:hueOff val="-831052"/>
                <a:satOff val="-3562"/>
                <a:lumOff val="470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BAD0AA7-F83B-4429-A438-9CC923D0FC8B}">
      <dsp:nvSpPr>
        <dsp:cNvPr id="0" name=""/>
        <dsp:cNvSpPr/>
      </dsp:nvSpPr>
      <dsp:spPr>
        <a:xfrm>
          <a:off x="2759838" y="-220604"/>
          <a:ext cx="2854733" cy="2854733"/>
        </a:xfrm>
        <a:prstGeom prst="circularArrow">
          <a:avLst>
            <a:gd name="adj1" fmla="val 5984"/>
            <a:gd name="adj2" fmla="val 394124"/>
            <a:gd name="adj3" fmla="val 13313824"/>
            <a:gd name="adj4" fmla="val 10508221"/>
            <a:gd name="adj5" fmla="val 6981"/>
          </a:avLst>
        </a:prstGeom>
        <a:gradFill rotWithShape="0">
          <a:gsLst>
            <a:gs pos="0">
              <a:schemeClr val="accent4">
                <a:hueOff val="-1662103"/>
                <a:satOff val="-7124"/>
                <a:lumOff val="9412"/>
                <a:alphaOff val="0"/>
                <a:tint val="96000"/>
                <a:lumMod val="100000"/>
              </a:schemeClr>
            </a:gs>
            <a:gs pos="78000">
              <a:schemeClr val="accent4">
                <a:hueOff val="-1662103"/>
                <a:satOff val="-7124"/>
                <a:lumOff val="941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91555-25FF-40AD-811C-F37C648C8D9A}">
      <dsp:nvSpPr>
        <dsp:cNvPr id="0" name=""/>
        <dsp:cNvSpPr/>
      </dsp:nvSpPr>
      <dsp:spPr>
        <a:xfrm>
          <a:off x="4397020" y="2413570"/>
          <a:ext cx="3647813" cy="434006"/>
        </a:xfrm>
        <a:custGeom>
          <a:avLst/>
          <a:gdLst/>
          <a:ahLst/>
          <a:cxnLst/>
          <a:rect l="0" t="0" r="0" b="0"/>
          <a:pathLst>
            <a:path>
              <a:moveTo>
                <a:pt x="0" y="0"/>
              </a:moveTo>
              <a:lnTo>
                <a:pt x="0" y="295763"/>
              </a:lnTo>
              <a:lnTo>
                <a:pt x="3647813" y="295763"/>
              </a:lnTo>
              <a:lnTo>
                <a:pt x="3647813" y="434006"/>
              </a:lnTo>
            </a:path>
          </a:pathLst>
        </a:custGeom>
        <a:noFill/>
        <a:ln w="19050"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5F0D602-9D23-41A7-AF0C-5C663C80B4C9}">
      <dsp:nvSpPr>
        <dsp:cNvPr id="0" name=""/>
        <dsp:cNvSpPr/>
      </dsp:nvSpPr>
      <dsp:spPr>
        <a:xfrm>
          <a:off x="4397020" y="2413570"/>
          <a:ext cx="1823906" cy="434006"/>
        </a:xfrm>
        <a:custGeom>
          <a:avLst/>
          <a:gdLst/>
          <a:ahLst/>
          <a:cxnLst/>
          <a:rect l="0" t="0" r="0" b="0"/>
          <a:pathLst>
            <a:path>
              <a:moveTo>
                <a:pt x="0" y="0"/>
              </a:moveTo>
              <a:lnTo>
                <a:pt x="0" y="295763"/>
              </a:lnTo>
              <a:lnTo>
                <a:pt x="1823906" y="295763"/>
              </a:lnTo>
              <a:lnTo>
                <a:pt x="1823906" y="434006"/>
              </a:lnTo>
            </a:path>
          </a:pathLst>
        </a:custGeom>
        <a:noFill/>
        <a:ln w="19050"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48454F-DDE8-4D7F-BC6C-8F6C973A56E6}">
      <dsp:nvSpPr>
        <dsp:cNvPr id="0" name=""/>
        <dsp:cNvSpPr/>
      </dsp:nvSpPr>
      <dsp:spPr>
        <a:xfrm>
          <a:off x="4351300" y="2413570"/>
          <a:ext cx="91440" cy="434006"/>
        </a:xfrm>
        <a:custGeom>
          <a:avLst/>
          <a:gdLst/>
          <a:ahLst/>
          <a:cxnLst/>
          <a:rect l="0" t="0" r="0" b="0"/>
          <a:pathLst>
            <a:path>
              <a:moveTo>
                <a:pt x="45720" y="0"/>
              </a:moveTo>
              <a:lnTo>
                <a:pt x="45720" y="434006"/>
              </a:lnTo>
            </a:path>
          </a:pathLst>
        </a:custGeom>
        <a:noFill/>
        <a:ln w="19050"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4BA54D8-80AB-4721-8C0C-CEF20707FAAD}">
      <dsp:nvSpPr>
        <dsp:cNvPr id="0" name=""/>
        <dsp:cNvSpPr/>
      </dsp:nvSpPr>
      <dsp:spPr>
        <a:xfrm>
          <a:off x="2573113" y="2413570"/>
          <a:ext cx="1823906" cy="434006"/>
        </a:xfrm>
        <a:custGeom>
          <a:avLst/>
          <a:gdLst/>
          <a:ahLst/>
          <a:cxnLst/>
          <a:rect l="0" t="0" r="0" b="0"/>
          <a:pathLst>
            <a:path>
              <a:moveTo>
                <a:pt x="1823906" y="0"/>
              </a:moveTo>
              <a:lnTo>
                <a:pt x="1823906" y="295763"/>
              </a:lnTo>
              <a:lnTo>
                <a:pt x="0" y="295763"/>
              </a:lnTo>
              <a:lnTo>
                <a:pt x="0" y="434006"/>
              </a:lnTo>
            </a:path>
          </a:pathLst>
        </a:custGeom>
        <a:noFill/>
        <a:ln w="19050"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1987F1-E78A-45C9-8C35-239AD0FE6211}">
      <dsp:nvSpPr>
        <dsp:cNvPr id="0" name=""/>
        <dsp:cNvSpPr/>
      </dsp:nvSpPr>
      <dsp:spPr>
        <a:xfrm>
          <a:off x="749206" y="2413570"/>
          <a:ext cx="3647813" cy="434006"/>
        </a:xfrm>
        <a:custGeom>
          <a:avLst/>
          <a:gdLst/>
          <a:ahLst/>
          <a:cxnLst/>
          <a:rect l="0" t="0" r="0" b="0"/>
          <a:pathLst>
            <a:path>
              <a:moveTo>
                <a:pt x="3647813" y="0"/>
              </a:moveTo>
              <a:lnTo>
                <a:pt x="3647813" y="295763"/>
              </a:lnTo>
              <a:lnTo>
                <a:pt x="0" y="295763"/>
              </a:lnTo>
              <a:lnTo>
                <a:pt x="0" y="434006"/>
              </a:lnTo>
            </a:path>
          </a:pathLst>
        </a:custGeom>
        <a:noFill/>
        <a:ln w="19050"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850461-CB33-45E1-852F-41591F46110B}">
      <dsp:nvSpPr>
        <dsp:cNvPr id="0" name=""/>
        <dsp:cNvSpPr/>
      </dsp:nvSpPr>
      <dsp:spPr>
        <a:xfrm>
          <a:off x="3650876" y="1465967"/>
          <a:ext cx="1492287" cy="94760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F4A88D-A3A6-4D81-915F-C0E210F4392A}">
      <dsp:nvSpPr>
        <dsp:cNvPr id="0" name=""/>
        <dsp:cNvSpPr/>
      </dsp:nvSpPr>
      <dsp:spPr>
        <a:xfrm>
          <a:off x="3816686" y="1623487"/>
          <a:ext cx="1492287" cy="94760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altLang="zh-TW" sz="3400" kern="1200" dirty="0">
              <a:latin typeface="Times New Roman" panose="02020603050405020304" pitchFamily="18" charset="0"/>
              <a:cs typeface="Times New Roman" panose="02020603050405020304" pitchFamily="18" charset="0"/>
            </a:rPr>
            <a:t>How</a:t>
          </a:r>
          <a:endParaRPr lang="zh-TW" altLang="en-US" sz="3400" kern="1200" dirty="0">
            <a:latin typeface="Times New Roman" panose="02020603050405020304" pitchFamily="18" charset="0"/>
            <a:cs typeface="Times New Roman" panose="02020603050405020304" pitchFamily="18" charset="0"/>
          </a:endParaRPr>
        </a:p>
      </dsp:txBody>
      <dsp:txXfrm>
        <a:off x="3844440" y="1651241"/>
        <a:ext cx="1436779" cy="892094"/>
      </dsp:txXfrm>
    </dsp:sp>
    <dsp:sp modelId="{BE818642-2583-4A7C-8651-91BD2CBB1015}">
      <dsp:nvSpPr>
        <dsp:cNvPr id="0" name=""/>
        <dsp:cNvSpPr/>
      </dsp:nvSpPr>
      <dsp:spPr>
        <a:xfrm>
          <a:off x="3062" y="2847577"/>
          <a:ext cx="1492287" cy="947602"/>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580A5D-BB04-408D-BD8B-22AB58FE5A9D}">
      <dsp:nvSpPr>
        <dsp:cNvPr id="0" name=""/>
        <dsp:cNvSpPr/>
      </dsp:nvSpPr>
      <dsp:spPr>
        <a:xfrm>
          <a:off x="168872" y="3005096"/>
          <a:ext cx="1492287" cy="947602"/>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altLang="zh-TW" sz="3400" kern="1200" dirty="0">
              <a:latin typeface="Times New Roman" panose="02020603050405020304" pitchFamily="18" charset="0"/>
              <a:cs typeface="Times New Roman" panose="02020603050405020304" pitchFamily="18" charset="0"/>
            </a:rPr>
            <a:t>Why</a:t>
          </a:r>
          <a:endParaRPr lang="zh-TW" altLang="en-US" sz="3400" kern="1200" dirty="0">
            <a:latin typeface="Times New Roman" panose="02020603050405020304" pitchFamily="18" charset="0"/>
            <a:cs typeface="Times New Roman" panose="02020603050405020304" pitchFamily="18" charset="0"/>
          </a:endParaRPr>
        </a:p>
      </dsp:txBody>
      <dsp:txXfrm>
        <a:off x="196626" y="3032850"/>
        <a:ext cx="1436779" cy="892094"/>
      </dsp:txXfrm>
    </dsp:sp>
    <dsp:sp modelId="{A6251CCA-E9D7-4DAC-A477-CD16F83B4EC3}">
      <dsp:nvSpPr>
        <dsp:cNvPr id="0" name=""/>
        <dsp:cNvSpPr/>
      </dsp:nvSpPr>
      <dsp:spPr>
        <a:xfrm>
          <a:off x="1826969" y="2847577"/>
          <a:ext cx="1492287" cy="947602"/>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85D9D3-B63B-423E-9768-E38D55AE6655}">
      <dsp:nvSpPr>
        <dsp:cNvPr id="0" name=""/>
        <dsp:cNvSpPr/>
      </dsp:nvSpPr>
      <dsp:spPr>
        <a:xfrm>
          <a:off x="1992779" y="3005096"/>
          <a:ext cx="1492287" cy="947602"/>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altLang="zh-TW" sz="3400" kern="1200" dirty="0">
              <a:latin typeface="Times New Roman" panose="02020603050405020304" pitchFamily="18" charset="0"/>
              <a:cs typeface="Times New Roman" panose="02020603050405020304" pitchFamily="18" charset="0"/>
            </a:rPr>
            <a:t>Who</a:t>
          </a:r>
          <a:endParaRPr lang="zh-TW" altLang="en-US" sz="3400" kern="1200" dirty="0">
            <a:latin typeface="Times New Roman" panose="02020603050405020304" pitchFamily="18" charset="0"/>
            <a:cs typeface="Times New Roman" panose="02020603050405020304" pitchFamily="18" charset="0"/>
          </a:endParaRPr>
        </a:p>
      </dsp:txBody>
      <dsp:txXfrm>
        <a:off x="2020533" y="3032850"/>
        <a:ext cx="1436779" cy="892094"/>
      </dsp:txXfrm>
    </dsp:sp>
    <dsp:sp modelId="{9D6A6464-CD2A-4A82-8A3A-44CF97711A75}">
      <dsp:nvSpPr>
        <dsp:cNvPr id="0" name=""/>
        <dsp:cNvSpPr/>
      </dsp:nvSpPr>
      <dsp:spPr>
        <a:xfrm>
          <a:off x="3650876" y="2847577"/>
          <a:ext cx="1492287" cy="947602"/>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6CCCE2-8AFD-49A2-865B-CA8E3E636FE3}">
      <dsp:nvSpPr>
        <dsp:cNvPr id="0" name=""/>
        <dsp:cNvSpPr/>
      </dsp:nvSpPr>
      <dsp:spPr>
        <a:xfrm>
          <a:off x="3816686" y="3005096"/>
          <a:ext cx="1492287" cy="947602"/>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altLang="zh-TW" sz="3400" kern="1200" dirty="0">
              <a:latin typeface="Times New Roman" panose="02020603050405020304" pitchFamily="18" charset="0"/>
              <a:cs typeface="Times New Roman" panose="02020603050405020304" pitchFamily="18" charset="0"/>
            </a:rPr>
            <a:t>What</a:t>
          </a:r>
          <a:endParaRPr lang="zh-TW" altLang="en-US" sz="3400" kern="1200" dirty="0">
            <a:latin typeface="Times New Roman" panose="02020603050405020304" pitchFamily="18" charset="0"/>
            <a:cs typeface="Times New Roman" panose="02020603050405020304" pitchFamily="18" charset="0"/>
          </a:endParaRPr>
        </a:p>
      </dsp:txBody>
      <dsp:txXfrm>
        <a:off x="3844440" y="3032850"/>
        <a:ext cx="1436779" cy="892094"/>
      </dsp:txXfrm>
    </dsp:sp>
    <dsp:sp modelId="{BE56D344-D313-4B27-92B2-4966A1343588}">
      <dsp:nvSpPr>
        <dsp:cNvPr id="0" name=""/>
        <dsp:cNvSpPr/>
      </dsp:nvSpPr>
      <dsp:spPr>
        <a:xfrm>
          <a:off x="5474783" y="2847577"/>
          <a:ext cx="1492287" cy="947602"/>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F652F21-20D6-4F84-B397-43C83C6C2F71}">
      <dsp:nvSpPr>
        <dsp:cNvPr id="0" name=""/>
        <dsp:cNvSpPr/>
      </dsp:nvSpPr>
      <dsp:spPr>
        <a:xfrm>
          <a:off x="5640593" y="3005096"/>
          <a:ext cx="1492287" cy="947602"/>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altLang="zh-TW" sz="3400" kern="1200" dirty="0">
              <a:latin typeface="Times New Roman" panose="02020603050405020304" pitchFamily="18" charset="0"/>
              <a:cs typeface="Times New Roman" panose="02020603050405020304" pitchFamily="18" charset="0"/>
            </a:rPr>
            <a:t>When</a:t>
          </a:r>
          <a:endParaRPr lang="zh-TW" altLang="en-US" sz="3400" kern="1200" dirty="0">
            <a:latin typeface="Times New Roman" panose="02020603050405020304" pitchFamily="18" charset="0"/>
            <a:cs typeface="Times New Roman" panose="02020603050405020304" pitchFamily="18" charset="0"/>
          </a:endParaRPr>
        </a:p>
      </dsp:txBody>
      <dsp:txXfrm>
        <a:off x="5668347" y="3032850"/>
        <a:ext cx="1436779" cy="892094"/>
      </dsp:txXfrm>
    </dsp:sp>
    <dsp:sp modelId="{08FA6BD3-F48F-4EC9-AE95-0D7F51AF8284}">
      <dsp:nvSpPr>
        <dsp:cNvPr id="0" name=""/>
        <dsp:cNvSpPr/>
      </dsp:nvSpPr>
      <dsp:spPr>
        <a:xfrm>
          <a:off x="7298690" y="2847577"/>
          <a:ext cx="1492287" cy="947602"/>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8B14A7D-97DC-4864-A133-17E0DEE00BD4}">
      <dsp:nvSpPr>
        <dsp:cNvPr id="0" name=""/>
        <dsp:cNvSpPr/>
      </dsp:nvSpPr>
      <dsp:spPr>
        <a:xfrm>
          <a:off x="7464500" y="3005096"/>
          <a:ext cx="1492287" cy="947602"/>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altLang="zh-TW" sz="3400" kern="1200" dirty="0">
              <a:latin typeface="Times New Roman" panose="02020603050405020304" pitchFamily="18" charset="0"/>
              <a:cs typeface="Times New Roman" panose="02020603050405020304" pitchFamily="18" charset="0"/>
            </a:rPr>
            <a:t>Where</a:t>
          </a:r>
          <a:endParaRPr lang="zh-TW" altLang="en-US" sz="3400" kern="1200" dirty="0">
            <a:latin typeface="Times New Roman" panose="02020603050405020304" pitchFamily="18" charset="0"/>
            <a:cs typeface="Times New Roman" panose="02020603050405020304" pitchFamily="18" charset="0"/>
          </a:endParaRPr>
        </a:p>
      </dsp:txBody>
      <dsp:txXfrm>
        <a:off x="7492254" y="3032850"/>
        <a:ext cx="1436779" cy="892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C0325-BC78-4150-AD6C-E9D0EF368645}">
      <dsp:nvSpPr>
        <dsp:cNvPr id="0" name=""/>
        <dsp:cNvSpPr/>
      </dsp:nvSpPr>
      <dsp:spPr>
        <a:xfrm>
          <a:off x="293832" y="358"/>
          <a:ext cx="2845740" cy="25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355600">
            <a:lnSpc>
              <a:spcPct val="90000"/>
            </a:lnSpc>
            <a:spcBef>
              <a:spcPct val="0"/>
            </a:spcBef>
            <a:spcAft>
              <a:spcPct val="35000"/>
            </a:spcAft>
          </a:pPr>
          <a:endParaRPr lang="zh-TW" altLang="en-US" sz="800" kern="1200" dirty="0"/>
        </a:p>
      </dsp:txBody>
      <dsp:txXfrm>
        <a:off x="293832" y="358"/>
        <a:ext cx="2845740" cy="258703"/>
      </dsp:txXfrm>
    </dsp:sp>
    <dsp:sp modelId="{5D0FECC0-0F61-4992-B6A2-FCF3972D32C5}">
      <dsp:nvSpPr>
        <dsp:cNvPr id="0" name=""/>
        <dsp:cNvSpPr/>
      </dsp:nvSpPr>
      <dsp:spPr>
        <a:xfrm>
          <a:off x="293832" y="259062"/>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81366DBD-AC05-4CFD-9915-CC6EF96C103A}">
      <dsp:nvSpPr>
        <dsp:cNvPr id="0" name=""/>
        <dsp:cNvSpPr/>
      </dsp:nvSpPr>
      <dsp:spPr>
        <a:xfrm>
          <a:off x="693817" y="259062"/>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5AFDD077-07E1-42E7-BC12-75576EE9B97E}">
      <dsp:nvSpPr>
        <dsp:cNvPr id="0" name=""/>
        <dsp:cNvSpPr/>
      </dsp:nvSpPr>
      <dsp:spPr>
        <a:xfrm>
          <a:off x="1094118" y="259062"/>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1B6B38B0-6E55-48F3-88BB-3EFA8CC4439F}">
      <dsp:nvSpPr>
        <dsp:cNvPr id="0" name=""/>
        <dsp:cNvSpPr/>
      </dsp:nvSpPr>
      <dsp:spPr>
        <a:xfrm>
          <a:off x="1494102" y="259062"/>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275ADFB1-4B55-4609-9228-D00E7280AEDF}">
      <dsp:nvSpPr>
        <dsp:cNvPr id="0" name=""/>
        <dsp:cNvSpPr/>
      </dsp:nvSpPr>
      <dsp:spPr>
        <a:xfrm>
          <a:off x="1894403" y="259062"/>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B5C92B1E-7CD0-4322-86D2-CE0976D8F706}">
      <dsp:nvSpPr>
        <dsp:cNvPr id="0" name=""/>
        <dsp:cNvSpPr/>
      </dsp:nvSpPr>
      <dsp:spPr>
        <a:xfrm>
          <a:off x="2294388" y="259062"/>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DFA89ACE-19C4-4CC2-90EE-B0D646FAAA7A}">
      <dsp:nvSpPr>
        <dsp:cNvPr id="0" name=""/>
        <dsp:cNvSpPr/>
      </dsp:nvSpPr>
      <dsp:spPr>
        <a:xfrm>
          <a:off x="2694689" y="259062"/>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F27C97F9-6FC2-4A02-B30B-FB21A5CE2597}">
      <dsp:nvSpPr>
        <dsp:cNvPr id="0" name=""/>
        <dsp:cNvSpPr/>
      </dsp:nvSpPr>
      <dsp:spPr>
        <a:xfrm>
          <a:off x="293832" y="311761"/>
          <a:ext cx="2882735" cy="421591"/>
        </a:xfrm>
        <a:prstGeom prst="rect">
          <a:avLst/>
        </a:prstGeom>
        <a:solidFill>
          <a:schemeClr val="lt1">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zh-TW" altLang="en-US" sz="2800" kern="1200" dirty="0"/>
            <a:t>學生學習</a:t>
          </a:r>
        </a:p>
      </dsp:txBody>
      <dsp:txXfrm>
        <a:off x="293832" y="311761"/>
        <a:ext cx="2882735" cy="421591"/>
      </dsp:txXfrm>
    </dsp:sp>
    <dsp:sp modelId="{EF9CC7B0-12F0-4DA6-BF7B-4E1E160E228B}">
      <dsp:nvSpPr>
        <dsp:cNvPr id="0" name=""/>
        <dsp:cNvSpPr/>
      </dsp:nvSpPr>
      <dsp:spPr>
        <a:xfrm>
          <a:off x="293832" y="828315"/>
          <a:ext cx="2845740" cy="25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355600">
            <a:lnSpc>
              <a:spcPct val="90000"/>
            </a:lnSpc>
            <a:spcBef>
              <a:spcPct val="0"/>
            </a:spcBef>
            <a:spcAft>
              <a:spcPct val="35000"/>
            </a:spcAft>
          </a:pPr>
          <a:endParaRPr lang="zh-TW" altLang="en-US" sz="800" kern="1200" dirty="0"/>
        </a:p>
      </dsp:txBody>
      <dsp:txXfrm>
        <a:off x="293832" y="828315"/>
        <a:ext cx="2845740" cy="258703"/>
      </dsp:txXfrm>
    </dsp:sp>
    <dsp:sp modelId="{2B309B82-2389-4085-87CB-476DFCE59407}">
      <dsp:nvSpPr>
        <dsp:cNvPr id="0" name=""/>
        <dsp:cNvSpPr/>
      </dsp:nvSpPr>
      <dsp:spPr>
        <a:xfrm>
          <a:off x="293832" y="1087018"/>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64C962DD-002E-4BE6-816C-A48D0236216C}">
      <dsp:nvSpPr>
        <dsp:cNvPr id="0" name=""/>
        <dsp:cNvSpPr/>
      </dsp:nvSpPr>
      <dsp:spPr>
        <a:xfrm>
          <a:off x="693817" y="1087018"/>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023C07A6-1265-4F34-974A-AB138853D662}">
      <dsp:nvSpPr>
        <dsp:cNvPr id="0" name=""/>
        <dsp:cNvSpPr/>
      </dsp:nvSpPr>
      <dsp:spPr>
        <a:xfrm>
          <a:off x="1094118" y="1087018"/>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5F6F5AAB-9B4A-4FCF-8DAF-00131ECF52ED}">
      <dsp:nvSpPr>
        <dsp:cNvPr id="0" name=""/>
        <dsp:cNvSpPr/>
      </dsp:nvSpPr>
      <dsp:spPr>
        <a:xfrm>
          <a:off x="1494102" y="1087018"/>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3489AAFF-7D2E-4E32-99D1-E2762CAA4D1B}">
      <dsp:nvSpPr>
        <dsp:cNvPr id="0" name=""/>
        <dsp:cNvSpPr/>
      </dsp:nvSpPr>
      <dsp:spPr>
        <a:xfrm>
          <a:off x="1894403" y="1087018"/>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0539BD23-D053-46EF-A9B9-FA9E25831368}">
      <dsp:nvSpPr>
        <dsp:cNvPr id="0" name=""/>
        <dsp:cNvSpPr/>
      </dsp:nvSpPr>
      <dsp:spPr>
        <a:xfrm>
          <a:off x="2294388" y="1087018"/>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1E0C9D53-48BB-42A7-912E-79D8B62C41AB}">
      <dsp:nvSpPr>
        <dsp:cNvPr id="0" name=""/>
        <dsp:cNvSpPr/>
      </dsp:nvSpPr>
      <dsp:spPr>
        <a:xfrm>
          <a:off x="2694689" y="1087018"/>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9DCEF5AB-473E-429E-84AD-AD91CA8BB5E2}">
      <dsp:nvSpPr>
        <dsp:cNvPr id="0" name=""/>
        <dsp:cNvSpPr/>
      </dsp:nvSpPr>
      <dsp:spPr>
        <a:xfrm>
          <a:off x="293832" y="1139717"/>
          <a:ext cx="2882735" cy="421591"/>
        </a:xfrm>
        <a:prstGeom prst="rect">
          <a:avLst/>
        </a:prstGeom>
        <a:solidFill>
          <a:schemeClr val="lt1">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zh-TW" altLang="en-US" sz="2800" kern="1200" dirty="0"/>
            <a:t>校本特色</a:t>
          </a:r>
        </a:p>
      </dsp:txBody>
      <dsp:txXfrm>
        <a:off x="293832" y="1139717"/>
        <a:ext cx="2882735" cy="421591"/>
      </dsp:txXfrm>
    </dsp:sp>
    <dsp:sp modelId="{5BE97ED0-EB60-44C9-A747-2DD5464BDC2A}">
      <dsp:nvSpPr>
        <dsp:cNvPr id="0" name=""/>
        <dsp:cNvSpPr/>
      </dsp:nvSpPr>
      <dsp:spPr>
        <a:xfrm>
          <a:off x="293832" y="1656271"/>
          <a:ext cx="2845740" cy="25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355600">
            <a:lnSpc>
              <a:spcPct val="90000"/>
            </a:lnSpc>
            <a:spcBef>
              <a:spcPct val="0"/>
            </a:spcBef>
            <a:spcAft>
              <a:spcPct val="35000"/>
            </a:spcAft>
          </a:pPr>
          <a:endParaRPr lang="zh-TW" altLang="en-US" sz="800" kern="1200" dirty="0"/>
        </a:p>
      </dsp:txBody>
      <dsp:txXfrm>
        <a:off x="293832" y="1656271"/>
        <a:ext cx="2845740" cy="258703"/>
      </dsp:txXfrm>
    </dsp:sp>
    <dsp:sp modelId="{1558CC47-05B4-4E22-B7C0-E3004803B868}">
      <dsp:nvSpPr>
        <dsp:cNvPr id="0" name=""/>
        <dsp:cNvSpPr/>
      </dsp:nvSpPr>
      <dsp:spPr>
        <a:xfrm>
          <a:off x="293832" y="1914975"/>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5B3FB3F6-925A-44B6-B738-B4439B735BE7}">
      <dsp:nvSpPr>
        <dsp:cNvPr id="0" name=""/>
        <dsp:cNvSpPr/>
      </dsp:nvSpPr>
      <dsp:spPr>
        <a:xfrm>
          <a:off x="693817" y="1914975"/>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76B2CADD-E07C-4FDB-915A-4D07A93AC874}">
      <dsp:nvSpPr>
        <dsp:cNvPr id="0" name=""/>
        <dsp:cNvSpPr/>
      </dsp:nvSpPr>
      <dsp:spPr>
        <a:xfrm>
          <a:off x="1094118" y="1914975"/>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69B53DC1-734B-4694-84CD-B47E80D956A5}">
      <dsp:nvSpPr>
        <dsp:cNvPr id="0" name=""/>
        <dsp:cNvSpPr/>
      </dsp:nvSpPr>
      <dsp:spPr>
        <a:xfrm>
          <a:off x="1494102" y="1914975"/>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BF5C8BC0-2F83-499A-A613-EEA2890B0422}">
      <dsp:nvSpPr>
        <dsp:cNvPr id="0" name=""/>
        <dsp:cNvSpPr/>
      </dsp:nvSpPr>
      <dsp:spPr>
        <a:xfrm>
          <a:off x="1894403" y="1914975"/>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AFCBDA2E-A28F-4DDF-B844-CC48C24255FD}">
      <dsp:nvSpPr>
        <dsp:cNvPr id="0" name=""/>
        <dsp:cNvSpPr/>
      </dsp:nvSpPr>
      <dsp:spPr>
        <a:xfrm>
          <a:off x="2294388" y="1914975"/>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7CA27088-F0CE-447A-91CF-37D2C034C7DD}">
      <dsp:nvSpPr>
        <dsp:cNvPr id="0" name=""/>
        <dsp:cNvSpPr/>
      </dsp:nvSpPr>
      <dsp:spPr>
        <a:xfrm>
          <a:off x="2694689" y="1914975"/>
          <a:ext cx="665903" cy="526989"/>
        </a:xfrm>
        <a:prstGeom prst="chevron">
          <a:avLst>
            <a:gd name="adj" fmla="val 706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01E2A1DB-30B3-426B-A37F-499C646011DC}">
      <dsp:nvSpPr>
        <dsp:cNvPr id="0" name=""/>
        <dsp:cNvSpPr/>
      </dsp:nvSpPr>
      <dsp:spPr>
        <a:xfrm>
          <a:off x="293832" y="1967674"/>
          <a:ext cx="2882735" cy="421591"/>
        </a:xfrm>
        <a:prstGeom prst="rect">
          <a:avLst/>
        </a:prstGeom>
        <a:solidFill>
          <a:schemeClr val="lt1">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zh-TW" altLang="en-US" sz="2800" kern="1200" dirty="0"/>
            <a:t>多元專案</a:t>
          </a:r>
        </a:p>
      </dsp:txBody>
      <dsp:txXfrm>
        <a:off x="293832" y="1967674"/>
        <a:ext cx="2882735" cy="421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D8C3C-9EB1-4527-B861-F01569BCC53F}">
      <dsp:nvSpPr>
        <dsp:cNvPr id="0" name=""/>
        <dsp:cNvSpPr/>
      </dsp:nvSpPr>
      <dsp:spPr>
        <a:xfrm>
          <a:off x="0" y="232799"/>
          <a:ext cx="8922113" cy="3026947"/>
        </a:xfrm>
        <a:prstGeom prst="rect">
          <a:avLst/>
        </a:prstGeom>
        <a:solidFill>
          <a:schemeClr val="accent3">
            <a:alpha val="90000"/>
            <a:tint val="4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2455" tIns="288000" rIns="692455" bIns="142240" numCol="1" spcCol="1270" anchor="t" anchorCtr="0">
          <a:noAutofit/>
        </a:bodyPr>
        <a:lstStyle/>
        <a:p>
          <a:pPr marL="228600" lvl="1" indent="-228600" algn="l" defTabSz="889000">
            <a:lnSpc>
              <a:spcPct val="90000"/>
            </a:lnSpc>
            <a:spcBef>
              <a:spcPct val="0"/>
            </a:spcBef>
            <a:spcAft>
              <a:spcPts val="0"/>
            </a:spcAft>
            <a:buChar char="••"/>
          </a:pPr>
          <a:r>
            <a:rPr lang="zh-TW" altLang="en-US" sz="2000" kern="1200" dirty="0">
              <a:latin typeface="+mn-ea"/>
              <a:ea typeface="+mn-ea"/>
            </a:rPr>
            <a:t>共同備課</a:t>
          </a:r>
          <a:r>
            <a:rPr lang="en-US" altLang="zh-TW" sz="2000" kern="1200" dirty="0">
              <a:latin typeface="+mn-ea"/>
              <a:ea typeface="+mn-ea"/>
            </a:rPr>
            <a:t>		</a:t>
          </a:r>
          <a:r>
            <a:rPr lang="zh-TW" altLang="en-US" sz="2000" kern="1200" dirty="0">
              <a:latin typeface="+mn-ea"/>
              <a:ea typeface="+mn-ea"/>
            </a:rPr>
            <a:t> </a:t>
          </a:r>
          <a:r>
            <a:rPr lang="en-US" altLang="zh-TW" sz="2000" kern="1200" dirty="0">
              <a:latin typeface="+mn-ea"/>
              <a:ea typeface="+mn-ea"/>
            </a:rPr>
            <a:t>	</a:t>
          </a:r>
          <a:r>
            <a:rPr lang="en-US" altLang="zh-TW" sz="2000" kern="1200" dirty="0">
              <a:latin typeface="+mn-ea"/>
              <a:ea typeface="+mn-ea"/>
              <a:cs typeface="Times New Roman" panose="02020603050405020304" pitchFamily="18" charset="0"/>
            </a:rPr>
            <a:t>•</a:t>
          </a:r>
          <a:r>
            <a:rPr lang="zh-TW" altLang="zh-TW" sz="2000" kern="1200" dirty="0">
              <a:latin typeface="+mn-ea"/>
              <a:ea typeface="+mn-ea"/>
              <a:cs typeface="Times New Roman" panose="02020603050405020304" pitchFamily="18" charset="0"/>
            </a:rPr>
            <a:t>教學觀察與回饋</a:t>
          </a:r>
          <a:endParaRPr lang="zh-TW" altLang="en-US" sz="2000" kern="1200" dirty="0">
            <a:latin typeface="+mn-ea"/>
            <a:ea typeface="+mn-ea"/>
          </a:endParaRPr>
        </a:p>
        <a:p>
          <a:pPr marL="228600" lvl="1" indent="-228600" algn="l" defTabSz="889000">
            <a:lnSpc>
              <a:spcPct val="90000"/>
            </a:lnSpc>
            <a:spcBef>
              <a:spcPct val="0"/>
            </a:spcBef>
            <a:spcAft>
              <a:spcPts val="0"/>
            </a:spcAft>
            <a:buChar char="••"/>
          </a:pPr>
          <a:r>
            <a:rPr lang="zh-TW" altLang="en-US" sz="2000" kern="1200" dirty="0">
              <a:latin typeface="+mn-ea"/>
              <a:ea typeface="+mn-ea"/>
            </a:rPr>
            <a:t>同儕省思對話</a:t>
          </a:r>
          <a:r>
            <a:rPr lang="en-US" altLang="zh-TW" sz="2000" kern="1200" dirty="0">
              <a:latin typeface="+mn-ea"/>
              <a:ea typeface="+mn-ea"/>
            </a:rPr>
            <a:t>		</a:t>
          </a:r>
          <a:r>
            <a:rPr lang="zh-TW" altLang="en-US" sz="2000" kern="1200" dirty="0">
              <a:latin typeface="+mn-ea"/>
              <a:ea typeface="+mn-ea"/>
            </a:rPr>
            <a:t> </a:t>
          </a:r>
          <a:r>
            <a:rPr lang="en-US" altLang="zh-TW" sz="2000" kern="1200" dirty="0">
              <a:latin typeface="+mn-ea"/>
              <a:ea typeface="+mn-ea"/>
            </a:rPr>
            <a:t>	</a:t>
          </a:r>
          <a:r>
            <a:rPr lang="en-US" altLang="zh-TW" sz="2000" kern="1200" dirty="0">
              <a:latin typeface="+mn-ea"/>
              <a:ea typeface="+mn-ea"/>
              <a:cs typeface="Times New Roman" panose="02020603050405020304" pitchFamily="18" charset="0"/>
            </a:rPr>
            <a:t>•</a:t>
          </a:r>
          <a:r>
            <a:rPr lang="zh-TW" altLang="zh-TW" sz="2000" kern="1200" dirty="0">
              <a:latin typeface="+mn-ea"/>
              <a:ea typeface="+mn-ea"/>
              <a:cs typeface="Times New Roman" panose="02020603050405020304" pitchFamily="18" charset="0"/>
            </a:rPr>
            <a:t>建立專業檔案</a:t>
          </a:r>
          <a:endParaRPr lang="zh-TW" altLang="en-US" sz="2000" kern="1200" dirty="0">
            <a:latin typeface="+mn-ea"/>
            <a:ea typeface="+mn-ea"/>
          </a:endParaRPr>
        </a:p>
        <a:p>
          <a:pPr marL="228600" lvl="1" indent="-228600" algn="l" defTabSz="889000">
            <a:lnSpc>
              <a:spcPct val="90000"/>
            </a:lnSpc>
            <a:spcBef>
              <a:spcPct val="0"/>
            </a:spcBef>
            <a:spcAft>
              <a:spcPts val="0"/>
            </a:spcAft>
            <a:buChar char="••"/>
          </a:pPr>
          <a:r>
            <a:rPr lang="zh-TW" altLang="en-US" sz="2000" kern="1200" dirty="0">
              <a:latin typeface="+mn-ea"/>
              <a:ea typeface="+mn-ea"/>
            </a:rPr>
            <a:t>案例分析</a:t>
          </a:r>
          <a:r>
            <a:rPr lang="en-US" altLang="zh-TW" sz="2000" kern="1200" dirty="0">
              <a:latin typeface="+mn-ea"/>
              <a:ea typeface="+mn-ea"/>
            </a:rPr>
            <a:t>		</a:t>
          </a:r>
          <a:r>
            <a:rPr lang="zh-TW" altLang="en-US" sz="2000" kern="1200" dirty="0">
              <a:latin typeface="+mn-ea"/>
              <a:ea typeface="+mn-ea"/>
            </a:rPr>
            <a:t> </a:t>
          </a:r>
          <a:r>
            <a:rPr lang="en-US" altLang="zh-TW" sz="2000" kern="1200" dirty="0">
              <a:latin typeface="+mn-ea"/>
              <a:ea typeface="+mn-ea"/>
            </a:rPr>
            <a:t>	</a:t>
          </a:r>
          <a:r>
            <a:rPr lang="en-US" altLang="zh-TW" sz="2000" kern="1200" dirty="0">
              <a:latin typeface="+mn-ea"/>
              <a:ea typeface="+mn-ea"/>
              <a:cs typeface="Times New Roman" panose="02020603050405020304" pitchFamily="18" charset="0"/>
            </a:rPr>
            <a:t>•</a:t>
          </a:r>
          <a:r>
            <a:rPr lang="zh-TW" altLang="zh-TW" sz="2000" kern="1200" dirty="0">
              <a:latin typeface="+mn-ea"/>
              <a:ea typeface="+mn-ea"/>
              <a:cs typeface="Times New Roman" panose="02020603050405020304" pitchFamily="18" charset="0"/>
            </a:rPr>
            <a:t>主題經驗分享</a:t>
          </a:r>
          <a:endParaRPr lang="zh-TW" altLang="en-US" sz="2000" kern="1200" dirty="0">
            <a:latin typeface="+mn-ea"/>
            <a:ea typeface="+mn-ea"/>
          </a:endParaRPr>
        </a:p>
        <a:p>
          <a:pPr marL="228600" lvl="1" indent="-228600" algn="l" defTabSz="889000">
            <a:lnSpc>
              <a:spcPct val="90000"/>
            </a:lnSpc>
            <a:spcBef>
              <a:spcPct val="0"/>
            </a:spcBef>
            <a:spcAft>
              <a:spcPts val="0"/>
            </a:spcAft>
            <a:buChar char="••"/>
          </a:pPr>
          <a:r>
            <a:rPr lang="zh-TW" altLang="en-US" sz="2000" kern="1200" dirty="0">
              <a:latin typeface="+mn-ea"/>
              <a:ea typeface="+mn-ea"/>
            </a:rPr>
            <a:t>專題探討（含專書、影帶）</a:t>
          </a:r>
          <a:r>
            <a:rPr lang="en-US" altLang="zh-TW" sz="2000" kern="1200" dirty="0">
              <a:latin typeface="+mn-ea"/>
              <a:ea typeface="+mn-ea"/>
            </a:rPr>
            <a:t>	</a:t>
          </a:r>
          <a:r>
            <a:rPr lang="en-US" altLang="zh-TW" sz="2000" kern="1200" dirty="0">
              <a:latin typeface="+mn-ea"/>
              <a:ea typeface="+mn-ea"/>
              <a:cs typeface="Times New Roman" panose="02020603050405020304" pitchFamily="18" charset="0"/>
            </a:rPr>
            <a:t>•</a:t>
          </a:r>
          <a:r>
            <a:rPr lang="zh-TW" altLang="zh-TW" sz="2000" kern="1200" dirty="0">
              <a:latin typeface="+mn-ea"/>
              <a:ea typeface="+mn-ea"/>
              <a:cs typeface="Times New Roman" panose="02020603050405020304" pitchFamily="18" charset="0"/>
            </a:rPr>
            <a:t>創新實驗課程發展</a:t>
          </a:r>
          <a:endParaRPr lang="zh-TW" altLang="en-US" sz="2000" kern="1200" dirty="0">
            <a:latin typeface="+mn-ea"/>
            <a:ea typeface="+mn-ea"/>
          </a:endParaRPr>
        </a:p>
        <a:p>
          <a:pPr marL="228600" lvl="1" indent="-228600" algn="l" defTabSz="889000">
            <a:lnSpc>
              <a:spcPct val="90000"/>
            </a:lnSpc>
            <a:spcBef>
              <a:spcPct val="0"/>
            </a:spcBef>
            <a:spcAft>
              <a:spcPts val="0"/>
            </a:spcAft>
            <a:buChar char="••"/>
          </a:pPr>
          <a:r>
            <a:rPr lang="zh-TW" altLang="en-US" sz="2000" kern="1200" dirty="0">
              <a:latin typeface="+mn-ea"/>
              <a:ea typeface="+mn-ea"/>
            </a:rPr>
            <a:t>教學媒材研發            </a:t>
          </a:r>
          <a:r>
            <a:rPr lang="en-US" altLang="zh-TW" sz="2000" kern="1200" dirty="0">
              <a:latin typeface="+mn-ea"/>
              <a:ea typeface="+mn-ea"/>
            </a:rPr>
            <a:t>		</a:t>
          </a:r>
          <a:r>
            <a:rPr lang="en-US" altLang="zh-TW" sz="2000" kern="1200" dirty="0">
              <a:latin typeface="+mn-ea"/>
              <a:ea typeface="+mn-ea"/>
              <a:cs typeface="Times New Roman" panose="02020603050405020304" pitchFamily="18" charset="0"/>
            </a:rPr>
            <a:t>•</a:t>
          </a:r>
          <a:r>
            <a:rPr lang="zh-TW" altLang="zh-TW" sz="2000" kern="1200" dirty="0">
              <a:latin typeface="+mn-ea"/>
              <a:ea typeface="+mn-ea"/>
              <a:cs typeface="Times New Roman" panose="02020603050405020304" pitchFamily="18" charset="0"/>
            </a:rPr>
            <a:t>教學方法創新</a:t>
          </a:r>
          <a:endParaRPr lang="zh-TW" altLang="en-US" sz="2000" kern="1200" dirty="0">
            <a:latin typeface="+mn-ea"/>
            <a:ea typeface="+mn-ea"/>
          </a:endParaRPr>
        </a:p>
        <a:p>
          <a:pPr marL="228600" lvl="1" indent="-228600" algn="l" defTabSz="889000">
            <a:lnSpc>
              <a:spcPct val="90000"/>
            </a:lnSpc>
            <a:spcBef>
              <a:spcPct val="0"/>
            </a:spcBef>
            <a:spcAft>
              <a:spcPts val="0"/>
            </a:spcAft>
            <a:buChar char="••"/>
          </a:pPr>
          <a:r>
            <a:rPr lang="zh-TW" altLang="en-US" sz="2000" kern="1200" dirty="0">
              <a:latin typeface="+mn-ea"/>
              <a:ea typeface="+mn-ea"/>
            </a:rPr>
            <a:t>行動研究                </a:t>
          </a:r>
          <a:r>
            <a:rPr lang="en-US" altLang="zh-TW" sz="2000" kern="1200" dirty="0">
              <a:latin typeface="+mn-ea"/>
              <a:ea typeface="+mn-ea"/>
            </a:rPr>
            <a:t>		</a:t>
          </a:r>
          <a:r>
            <a:rPr lang="en-US" altLang="zh-TW" sz="2000" kern="1200" dirty="0">
              <a:latin typeface="+mn-ea"/>
              <a:ea typeface="+mn-ea"/>
              <a:cs typeface="Times New Roman" panose="02020603050405020304" pitchFamily="18" charset="0"/>
            </a:rPr>
            <a:t>•</a:t>
          </a:r>
          <a:r>
            <a:rPr lang="zh-TW" altLang="zh-TW" sz="2000" kern="1200" dirty="0">
              <a:latin typeface="+mn-ea"/>
              <a:ea typeface="+mn-ea"/>
              <a:cs typeface="Times New Roman" panose="02020603050405020304" pitchFamily="18" charset="0"/>
            </a:rPr>
            <a:t>標竿楷模學習</a:t>
          </a:r>
          <a:endParaRPr lang="zh-TW" altLang="en-US" sz="2000" kern="1200" dirty="0">
            <a:latin typeface="+mn-ea"/>
            <a:ea typeface="+mn-ea"/>
          </a:endParaRPr>
        </a:p>
        <a:p>
          <a:pPr marL="228600" lvl="1" indent="-228600" algn="l" defTabSz="889000">
            <a:lnSpc>
              <a:spcPct val="90000"/>
            </a:lnSpc>
            <a:spcBef>
              <a:spcPct val="0"/>
            </a:spcBef>
            <a:spcAft>
              <a:spcPts val="0"/>
            </a:spcAft>
            <a:buChar char="••"/>
          </a:pPr>
          <a:r>
            <a:rPr lang="zh-TW" altLang="en-US" sz="2000" kern="1200" dirty="0">
              <a:latin typeface="+mn-ea"/>
              <a:ea typeface="+mn-ea"/>
            </a:rPr>
            <a:t>專題講座                </a:t>
          </a:r>
          <a:r>
            <a:rPr lang="en-US" altLang="zh-TW" sz="2000" kern="1200" dirty="0">
              <a:latin typeface="+mn-ea"/>
              <a:ea typeface="+mn-ea"/>
            </a:rPr>
            <a:t>		</a:t>
          </a:r>
          <a:r>
            <a:rPr lang="en-US" altLang="zh-TW" sz="2000" kern="1200" dirty="0">
              <a:latin typeface="+mn-ea"/>
              <a:ea typeface="+mn-ea"/>
              <a:cs typeface="Times New Roman" panose="02020603050405020304" pitchFamily="18" charset="0"/>
            </a:rPr>
            <a:t>•</a:t>
          </a:r>
          <a:r>
            <a:rPr lang="zh-TW" altLang="zh-TW" sz="2000" kern="1200" dirty="0">
              <a:latin typeface="+mn-ea"/>
              <a:ea typeface="+mn-ea"/>
              <a:cs typeface="Times New Roman" panose="02020603050405020304" pitchFamily="18" charset="0"/>
            </a:rPr>
            <a:t>其他</a:t>
          </a:r>
          <a:r>
            <a:rPr lang="zh-TW" altLang="en-US" sz="2000" kern="1200" dirty="0">
              <a:latin typeface="+mn-ea"/>
              <a:ea typeface="+mn-ea"/>
            </a:rPr>
            <a:t>   </a:t>
          </a:r>
        </a:p>
      </dsp:txBody>
      <dsp:txXfrm>
        <a:off x="0" y="232799"/>
        <a:ext cx="8922113" cy="3026947"/>
      </dsp:txXfrm>
    </dsp:sp>
    <dsp:sp modelId="{896BED57-AB92-4766-949D-E9FDB8894814}">
      <dsp:nvSpPr>
        <dsp:cNvPr id="0" name=""/>
        <dsp:cNvSpPr/>
      </dsp:nvSpPr>
      <dsp:spPr>
        <a:xfrm>
          <a:off x="446105" y="41106"/>
          <a:ext cx="6245479" cy="383385"/>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6064" tIns="0" rIns="236064" bIns="0" numCol="1" spcCol="1270" anchor="ctr" anchorCtr="0">
          <a:noAutofit/>
        </a:bodyPr>
        <a:lstStyle/>
        <a:p>
          <a:pPr lvl="0" algn="l" defTabSz="1244600">
            <a:lnSpc>
              <a:spcPct val="90000"/>
            </a:lnSpc>
            <a:spcBef>
              <a:spcPct val="0"/>
            </a:spcBef>
            <a:spcAft>
              <a:spcPct val="35000"/>
            </a:spcAft>
          </a:pPr>
          <a:r>
            <a:rPr lang="zh-TW" altLang="en-US" sz="2800" b="1" kern="1200" dirty="0">
              <a:solidFill>
                <a:srgbClr val="008000"/>
              </a:solidFill>
              <a:latin typeface="+mj-ea"/>
              <a:ea typeface="+mj-ea"/>
            </a:rPr>
            <a:t>運作方式</a:t>
          </a:r>
        </a:p>
      </dsp:txBody>
      <dsp:txXfrm>
        <a:off x="464820" y="59821"/>
        <a:ext cx="6208049" cy="345955"/>
      </dsp:txXfrm>
    </dsp:sp>
    <dsp:sp modelId="{720F16E2-C6FF-4772-846F-CDB0DA41CC8E}">
      <dsp:nvSpPr>
        <dsp:cNvPr id="0" name=""/>
        <dsp:cNvSpPr/>
      </dsp:nvSpPr>
      <dsp:spPr>
        <a:xfrm>
          <a:off x="0" y="3517486"/>
          <a:ext cx="8922113" cy="670785"/>
        </a:xfrm>
        <a:prstGeom prst="rect">
          <a:avLst/>
        </a:prstGeom>
        <a:solidFill>
          <a:schemeClr val="accent3">
            <a:alpha val="90000"/>
            <a:tint val="4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2455" tIns="270764" rIns="692455"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a:latin typeface="+mn-ea"/>
              <a:ea typeface="+mn-ea"/>
            </a:rPr>
            <a:t>社群運作時間            </a:t>
          </a:r>
          <a:r>
            <a:rPr lang="en-US" altLang="zh-TW" sz="2000" kern="1200" dirty="0">
              <a:latin typeface="+mn-ea"/>
              <a:ea typeface="+mn-ea"/>
              <a:cs typeface="Times New Roman" panose="02020603050405020304" pitchFamily="18" charset="0"/>
            </a:rPr>
            <a:t>•</a:t>
          </a:r>
          <a:r>
            <a:rPr lang="zh-TW" altLang="zh-TW" sz="2000" kern="1200" dirty="0">
              <a:latin typeface="+mn-ea"/>
              <a:ea typeface="+mn-ea"/>
              <a:cs typeface="Times New Roman" panose="02020603050405020304" pitchFamily="18" charset="0"/>
            </a:rPr>
            <a:t>社群運作空間</a:t>
          </a:r>
          <a:endParaRPr lang="zh-TW" altLang="en-US" sz="2000" kern="1200" dirty="0">
            <a:latin typeface="+mn-ea"/>
            <a:ea typeface="+mn-ea"/>
          </a:endParaRPr>
        </a:p>
      </dsp:txBody>
      <dsp:txXfrm>
        <a:off x="0" y="3517486"/>
        <a:ext cx="8922113" cy="670785"/>
      </dsp:txXfrm>
    </dsp:sp>
    <dsp:sp modelId="{120D863A-9304-4053-A177-B6BE5BEBF46E}">
      <dsp:nvSpPr>
        <dsp:cNvPr id="0" name=""/>
        <dsp:cNvSpPr/>
      </dsp:nvSpPr>
      <dsp:spPr>
        <a:xfrm>
          <a:off x="446105" y="3329878"/>
          <a:ext cx="6245479" cy="383385"/>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6064" tIns="0" rIns="236064" bIns="0" numCol="1" spcCol="1270" anchor="ctr" anchorCtr="0">
          <a:noAutofit/>
        </a:bodyPr>
        <a:lstStyle/>
        <a:p>
          <a:pPr lvl="0" algn="l" defTabSz="1244600">
            <a:lnSpc>
              <a:spcPct val="100000"/>
            </a:lnSpc>
            <a:spcBef>
              <a:spcPct val="0"/>
            </a:spcBef>
            <a:spcAft>
              <a:spcPts val="0"/>
            </a:spcAft>
          </a:pPr>
          <a:r>
            <a:rPr lang="zh-TW" altLang="en-US" sz="2800" b="1" kern="1200" dirty="0">
              <a:solidFill>
                <a:srgbClr val="008000"/>
              </a:solidFill>
              <a:latin typeface="+mj-ea"/>
              <a:ea typeface="+mj-ea"/>
            </a:rPr>
            <a:t>情境支持</a:t>
          </a:r>
          <a:r>
            <a:rPr lang="en-US" altLang="zh-TW" sz="2800" b="1" kern="1200" dirty="0">
              <a:solidFill>
                <a:srgbClr val="008000"/>
              </a:solidFill>
              <a:latin typeface="+mj-ea"/>
              <a:ea typeface="+mj-ea"/>
            </a:rPr>
            <a:t>〜</a:t>
          </a:r>
          <a:r>
            <a:rPr lang="zh-TW" altLang="en-US" sz="2800" b="1" kern="1200" dirty="0">
              <a:solidFill>
                <a:srgbClr val="008000"/>
              </a:solidFill>
              <a:latin typeface="+mj-ea"/>
              <a:ea typeface="+mj-ea"/>
            </a:rPr>
            <a:t>學校行政支持情形</a:t>
          </a:r>
        </a:p>
      </dsp:txBody>
      <dsp:txXfrm>
        <a:off x="464820" y="3348593"/>
        <a:ext cx="6208049" cy="345955"/>
      </dsp:txXfrm>
    </dsp:sp>
    <dsp:sp modelId="{1B132523-F369-4710-9B67-4CC47F1DFD83}">
      <dsp:nvSpPr>
        <dsp:cNvPr id="0" name=""/>
        <dsp:cNvSpPr/>
      </dsp:nvSpPr>
      <dsp:spPr>
        <a:xfrm>
          <a:off x="0" y="4454180"/>
          <a:ext cx="8922113" cy="236014"/>
        </a:xfrm>
        <a:prstGeom prst="rect">
          <a:avLst/>
        </a:prstGeom>
        <a:solidFill>
          <a:schemeClr val="accent3">
            <a:alpha val="90000"/>
            <a:tint val="4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9ABA97D-12F8-42C2-B5A0-B93D795E68F0}">
      <dsp:nvSpPr>
        <dsp:cNvPr id="0" name=""/>
        <dsp:cNvSpPr/>
      </dsp:nvSpPr>
      <dsp:spPr>
        <a:xfrm>
          <a:off x="446105" y="4262487"/>
          <a:ext cx="6245479" cy="383385"/>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6064" tIns="0" rIns="236064" bIns="0" numCol="1" spcCol="1270" anchor="ctr" anchorCtr="0">
          <a:noAutofit/>
        </a:bodyPr>
        <a:lstStyle/>
        <a:p>
          <a:pPr lvl="0" algn="l" defTabSz="1244600">
            <a:lnSpc>
              <a:spcPct val="90000"/>
            </a:lnSpc>
            <a:spcBef>
              <a:spcPct val="0"/>
            </a:spcBef>
            <a:spcAft>
              <a:spcPct val="35000"/>
            </a:spcAft>
          </a:pPr>
          <a:r>
            <a:rPr lang="zh-TW" altLang="en-US" sz="2800" b="1" kern="1200" dirty="0">
              <a:solidFill>
                <a:srgbClr val="008000"/>
              </a:solidFill>
              <a:latin typeface="+mj-ea"/>
              <a:ea typeface="+mj-ea"/>
            </a:rPr>
            <a:t>社群成員合作情形</a:t>
          </a:r>
        </a:p>
      </dsp:txBody>
      <dsp:txXfrm>
        <a:off x="464820" y="4281202"/>
        <a:ext cx="6208049" cy="345955"/>
      </dsp:txXfrm>
    </dsp:sp>
    <dsp:sp modelId="{1820F2CD-BE3A-4195-901C-CE0DA888CB86}">
      <dsp:nvSpPr>
        <dsp:cNvPr id="0" name=""/>
        <dsp:cNvSpPr/>
      </dsp:nvSpPr>
      <dsp:spPr>
        <a:xfrm>
          <a:off x="0" y="4952019"/>
          <a:ext cx="8922113" cy="280325"/>
        </a:xfrm>
        <a:prstGeom prst="rect">
          <a:avLst/>
        </a:prstGeom>
        <a:solidFill>
          <a:schemeClr val="accent3">
            <a:alpha val="90000"/>
            <a:tint val="4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196650-6607-46EA-A791-89CAA234AC03}">
      <dsp:nvSpPr>
        <dsp:cNvPr id="0" name=""/>
        <dsp:cNvSpPr/>
      </dsp:nvSpPr>
      <dsp:spPr>
        <a:xfrm>
          <a:off x="446105" y="4760326"/>
          <a:ext cx="6245479" cy="383385"/>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6064" tIns="0" rIns="236064" bIns="0" numCol="1" spcCol="1270" anchor="ctr" anchorCtr="0">
          <a:noAutofit/>
        </a:bodyPr>
        <a:lstStyle/>
        <a:p>
          <a:pPr lvl="0" algn="l" defTabSz="1244600">
            <a:lnSpc>
              <a:spcPct val="100000"/>
            </a:lnSpc>
            <a:spcBef>
              <a:spcPct val="0"/>
            </a:spcBef>
            <a:spcAft>
              <a:spcPts val="0"/>
            </a:spcAft>
          </a:pPr>
          <a:r>
            <a:rPr lang="zh-TW" altLang="en-US" sz="2800" b="1" kern="1200" dirty="0">
              <a:solidFill>
                <a:srgbClr val="008000"/>
              </a:solidFill>
              <a:latin typeface="+mj-ea"/>
              <a:ea typeface="+mj-ea"/>
            </a:rPr>
            <a:t>校長教學領導情形</a:t>
          </a:r>
        </a:p>
      </dsp:txBody>
      <dsp:txXfrm>
        <a:off x="464820" y="4779041"/>
        <a:ext cx="6208049" cy="3459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75C72-53C3-4666-9F26-6F88E893AC2D}">
      <dsp:nvSpPr>
        <dsp:cNvPr id="0" name=""/>
        <dsp:cNvSpPr/>
      </dsp:nvSpPr>
      <dsp:spPr>
        <a:xfrm>
          <a:off x="-4673362" y="-716422"/>
          <a:ext cx="5566694" cy="5566694"/>
        </a:xfrm>
        <a:prstGeom prst="blockArc">
          <a:avLst>
            <a:gd name="adj1" fmla="val 18900000"/>
            <a:gd name="adj2" fmla="val 2700000"/>
            <a:gd name="adj3" fmla="val 388"/>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BF866D-662D-43C3-B996-D146609F50E3}">
      <dsp:nvSpPr>
        <dsp:cNvPr id="0" name=""/>
        <dsp:cNvSpPr/>
      </dsp:nvSpPr>
      <dsp:spPr>
        <a:xfrm>
          <a:off x="574535" y="413385"/>
          <a:ext cx="5941426" cy="82677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249" tIns="81280" rIns="81280" bIns="81280" numCol="1" spcCol="1270" anchor="ctr" anchorCtr="0">
          <a:noAutofit/>
        </a:bodyPr>
        <a:lstStyle/>
        <a:p>
          <a:pPr lvl="0" algn="l" defTabSz="1422400">
            <a:lnSpc>
              <a:spcPct val="90000"/>
            </a:lnSpc>
            <a:spcBef>
              <a:spcPct val="0"/>
            </a:spcBef>
            <a:spcAft>
              <a:spcPct val="35000"/>
            </a:spcAft>
          </a:pPr>
          <a:r>
            <a:rPr lang="zh-TW" altLang="en-US" sz="3200" kern="1200" dirty="0"/>
            <a:t>學生學習的對話與分享</a:t>
          </a:r>
        </a:p>
      </dsp:txBody>
      <dsp:txXfrm>
        <a:off x="574535" y="413385"/>
        <a:ext cx="5941426" cy="826770"/>
      </dsp:txXfrm>
    </dsp:sp>
    <dsp:sp modelId="{6ABE7252-54CB-4F44-B0CE-DB4A803D7B22}">
      <dsp:nvSpPr>
        <dsp:cNvPr id="0" name=""/>
        <dsp:cNvSpPr/>
      </dsp:nvSpPr>
      <dsp:spPr>
        <a:xfrm>
          <a:off x="57804" y="310038"/>
          <a:ext cx="1033462" cy="1033462"/>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B0FF2-E885-4378-BB80-BD2755A222BC}">
      <dsp:nvSpPr>
        <dsp:cNvPr id="0" name=""/>
        <dsp:cNvSpPr/>
      </dsp:nvSpPr>
      <dsp:spPr>
        <a:xfrm>
          <a:off x="875066" y="1653540"/>
          <a:ext cx="5640895" cy="826770"/>
        </a:xfrm>
        <a:prstGeom prst="rect">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249" tIns="81280" rIns="81280" bIns="81280" numCol="1" spcCol="1270" anchor="ctr" anchorCtr="0">
          <a:noAutofit/>
        </a:bodyPr>
        <a:lstStyle/>
        <a:p>
          <a:pPr lvl="0" algn="l" defTabSz="1422400">
            <a:lnSpc>
              <a:spcPct val="90000"/>
            </a:lnSpc>
            <a:spcBef>
              <a:spcPct val="0"/>
            </a:spcBef>
            <a:spcAft>
              <a:spcPct val="35000"/>
            </a:spcAft>
          </a:pPr>
          <a:r>
            <a:rPr lang="zh-TW" altLang="en-US" sz="3200" kern="1200" dirty="0"/>
            <a:t>結合共備、觀課與議課</a:t>
          </a:r>
        </a:p>
      </dsp:txBody>
      <dsp:txXfrm>
        <a:off x="875066" y="1653540"/>
        <a:ext cx="5640895" cy="826770"/>
      </dsp:txXfrm>
    </dsp:sp>
    <dsp:sp modelId="{7CAE0CE4-A60D-4FC8-ABE7-271182A50C80}">
      <dsp:nvSpPr>
        <dsp:cNvPr id="0" name=""/>
        <dsp:cNvSpPr/>
      </dsp:nvSpPr>
      <dsp:spPr>
        <a:xfrm>
          <a:off x="358335" y="1550193"/>
          <a:ext cx="1033462" cy="1033462"/>
        </a:xfrm>
        <a:prstGeom prst="ellipse">
          <a:avLst/>
        </a:prstGeom>
        <a:solidFill>
          <a:schemeClr val="lt1">
            <a:hueOff val="0"/>
            <a:satOff val="0"/>
            <a:lumOff val="0"/>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dsp:style>
    </dsp:sp>
    <dsp:sp modelId="{280E9704-641E-4A1A-BBE5-9EA73B24696E}">
      <dsp:nvSpPr>
        <dsp:cNvPr id="0" name=""/>
        <dsp:cNvSpPr/>
      </dsp:nvSpPr>
      <dsp:spPr>
        <a:xfrm>
          <a:off x="574535" y="2893695"/>
          <a:ext cx="5941426" cy="826770"/>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249" tIns="81280" rIns="81280" bIns="81280" numCol="1" spcCol="1270" anchor="ctr" anchorCtr="0">
          <a:noAutofit/>
        </a:bodyPr>
        <a:lstStyle/>
        <a:p>
          <a:pPr lvl="0" algn="l" defTabSz="1422400">
            <a:lnSpc>
              <a:spcPct val="90000"/>
            </a:lnSpc>
            <a:spcBef>
              <a:spcPct val="0"/>
            </a:spcBef>
            <a:spcAft>
              <a:spcPct val="35000"/>
            </a:spcAft>
          </a:pPr>
          <a:r>
            <a:rPr lang="zh-TW" altLang="en-US" sz="3200" kern="1200" dirty="0"/>
            <a:t>結合素養導向教學與評量</a:t>
          </a:r>
        </a:p>
      </dsp:txBody>
      <dsp:txXfrm>
        <a:off x="574535" y="2893695"/>
        <a:ext cx="5941426" cy="826770"/>
      </dsp:txXfrm>
    </dsp:sp>
    <dsp:sp modelId="{81220995-6C23-49C9-8A36-7A7C8D88578E}">
      <dsp:nvSpPr>
        <dsp:cNvPr id="0" name=""/>
        <dsp:cNvSpPr/>
      </dsp:nvSpPr>
      <dsp:spPr>
        <a:xfrm>
          <a:off x="57804" y="2790348"/>
          <a:ext cx="1033462" cy="1033462"/>
        </a:xfrm>
        <a:prstGeom prst="ellipse">
          <a:avLst/>
        </a:prstGeom>
        <a:solidFill>
          <a:schemeClr val="lt1">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E6DB0-E56F-43A3-9B1D-5F11F235AC39}">
      <dsp:nvSpPr>
        <dsp:cNvPr id="0" name=""/>
        <dsp:cNvSpPr/>
      </dsp:nvSpPr>
      <dsp:spPr>
        <a:xfrm>
          <a:off x="3466465" y="1761596"/>
          <a:ext cx="1544319" cy="1560821"/>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70000"/>
            </a:lnSpc>
            <a:spcBef>
              <a:spcPct val="0"/>
            </a:spcBef>
            <a:spcAft>
              <a:spcPts val="0"/>
            </a:spcAft>
          </a:pPr>
          <a:r>
            <a:rPr lang="zh-TW" altLang="en-US" sz="3200" b="1" kern="1200" dirty="0"/>
            <a:t>行政支持</a:t>
          </a:r>
          <a:endParaRPr lang="zh-TW" altLang="en-US" sz="3200" kern="1200" dirty="0"/>
        </a:p>
      </dsp:txBody>
      <dsp:txXfrm>
        <a:off x="3692625" y="1990173"/>
        <a:ext cx="1091999" cy="1103667"/>
      </dsp:txXfrm>
    </dsp:sp>
    <dsp:sp modelId="{52D4B538-3DC2-4131-9291-1E25D9ECF434}">
      <dsp:nvSpPr>
        <dsp:cNvPr id="0" name=""/>
        <dsp:cNvSpPr/>
      </dsp:nvSpPr>
      <dsp:spPr>
        <a:xfrm>
          <a:off x="3527365" y="245645"/>
          <a:ext cx="1384418" cy="1384418"/>
        </a:xfrm>
        <a:prstGeom prst="ellipse">
          <a:avLst/>
        </a:prstGeom>
        <a:solidFill>
          <a:schemeClr val="accent2">
            <a:alpha val="50000"/>
            <a:hueOff val="-387493"/>
            <a:satOff val="-237"/>
            <a:lumOff val="92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a:t>校長教學領導</a:t>
          </a:r>
        </a:p>
      </dsp:txBody>
      <dsp:txXfrm>
        <a:off x="3730108" y="448388"/>
        <a:ext cx="978932" cy="978932"/>
      </dsp:txXfrm>
    </dsp:sp>
    <dsp:sp modelId="{656FAC26-242C-4F45-965F-F89C0B53BCD0}">
      <dsp:nvSpPr>
        <dsp:cNvPr id="0" name=""/>
        <dsp:cNvSpPr/>
      </dsp:nvSpPr>
      <dsp:spPr>
        <a:xfrm>
          <a:off x="4814086" y="820170"/>
          <a:ext cx="1384418" cy="1384418"/>
        </a:xfrm>
        <a:prstGeom prst="ellipse">
          <a:avLst/>
        </a:prstGeom>
        <a:solidFill>
          <a:schemeClr val="accent2">
            <a:alpha val="50000"/>
            <a:hueOff val="-774986"/>
            <a:satOff val="-473"/>
            <a:lumOff val="184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zh-TW" altLang="en-US" sz="2400" kern="1200" dirty="0"/>
            <a:t>整合教育政策</a:t>
          </a:r>
        </a:p>
      </dsp:txBody>
      <dsp:txXfrm>
        <a:off x="5016829" y="1022913"/>
        <a:ext cx="978932" cy="978932"/>
      </dsp:txXfrm>
    </dsp:sp>
    <dsp:sp modelId="{11A8AC59-BCB7-4F70-9D90-B5B64F35D5DF}">
      <dsp:nvSpPr>
        <dsp:cNvPr id="0" name=""/>
        <dsp:cNvSpPr/>
      </dsp:nvSpPr>
      <dsp:spPr>
        <a:xfrm>
          <a:off x="5114841" y="2213161"/>
          <a:ext cx="1384418" cy="1384418"/>
        </a:xfrm>
        <a:prstGeom prst="ellipse">
          <a:avLst/>
        </a:prstGeom>
        <a:solidFill>
          <a:schemeClr val="accent2">
            <a:alpha val="50000"/>
            <a:hueOff val="-1162479"/>
            <a:satOff val="-710"/>
            <a:lumOff val="277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zh-TW" altLang="en-US" sz="2400" kern="1200" dirty="0"/>
            <a:t>排課</a:t>
          </a:r>
          <a:endParaRPr lang="en-US" altLang="zh-TW" sz="2400" kern="1200" dirty="0"/>
        </a:p>
        <a:p>
          <a:pPr lvl="0" algn="ctr" defTabSz="1066800">
            <a:lnSpc>
              <a:spcPct val="90000"/>
            </a:lnSpc>
            <a:spcBef>
              <a:spcPct val="0"/>
            </a:spcBef>
            <a:spcAft>
              <a:spcPts val="0"/>
            </a:spcAft>
          </a:pPr>
          <a:r>
            <a:rPr lang="zh-TW" altLang="en-US" sz="2400" kern="1200" dirty="0"/>
            <a:t>彈性</a:t>
          </a:r>
        </a:p>
      </dsp:txBody>
      <dsp:txXfrm>
        <a:off x="5317584" y="2415904"/>
        <a:ext cx="978932" cy="978932"/>
      </dsp:txXfrm>
    </dsp:sp>
    <dsp:sp modelId="{6F9CFA48-7693-4B0D-8DF5-B261915DBAA2}">
      <dsp:nvSpPr>
        <dsp:cNvPr id="0" name=""/>
        <dsp:cNvSpPr/>
      </dsp:nvSpPr>
      <dsp:spPr>
        <a:xfrm>
          <a:off x="4272068" y="3303851"/>
          <a:ext cx="1384418" cy="1384418"/>
        </a:xfrm>
        <a:prstGeom prst="ellipse">
          <a:avLst/>
        </a:prstGeom>
        <a:solidFill>
          <a:schemeClr val="accent2">
            <a:alpha val="50000"/>
            <a:hueOff val="-1549972"/>
            <a:satOff val="-946"/>
            <a:lumOff val="369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zh-TW" altLang="en-US" sz="2400" kern="1200" dirty="0"/>
            <a:t>提供</a:t>
          </a:r>
          <a:endParaRPr lang="en-US" altLang="zh-TW" sz="2400" kern="1200" dirty="0"/>
        </a:p>
        <a:p>
          <a:pPr lvl="0" algn="ctr" defTabSz="1066800">
            <a:lnSpc>
              <a:spcPct val="90000"/>
            </a:lnSpc>
            <a:spcBef>
              <a:spcPct val="0"/>
            </a:spcBef>
            <a:spcAft>
              <a:spcPts val="0"/>
            </a:spcAft>
          </a:pPr>
          <a:r>
            <a:rPr lang="zh-TW" altLang="en-US" sz="2400" kern="1200" dirty="0"/>
            <a:t>資源</a:t>
          </a:r>
        </a:p>
      </dsp:txBody>
      <dsp:txXfrm>
        <a:off x="4474811" y="3506594"/>
        <a:ext cx="978932" cy="978932"/>
      </dsp:txXfrm>
    </dsp:sp>
    <dsp:sp modelId="{5D5019B2-06E1-43FB-824C-2D5946EC2C40}">
      <dsp:nvSpPr>
        <dsp:cNvPr id="0" name=""/>
        <dsp:cNvSpPr/>
      </dsp:nvSpPr>
      <dsp:spPr>
        <a:xfrm>
          <a:off x="2858868" y="3351471"/>
          <a:ext cx="1384418" cy="1384418"/>
        </a:xfrm>
        <a:prstGeom prst="ellipse">
          <a:avLst/>
        </a:prstGeom>
        <a:solidFill>
          <a:schemeClr val="accent2">
            <a:alpha val="50000"/>
            <a:hueOff val="-1937465"/>
            <a:satOff val="-1183"/>
            <a:lumOff val="462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zh-TW" altLang="en-US" sz="2400" kern="1200" dirty="0"/>
            <a:t>協助爭取經費</a:t>
          </a:r>
        </a:p>
      </dsp:txBody>
      <dsp:txXfrm>
        <a:off x="3061611" y="3554214"/>
        <a:ext cx="978932" cy="978932"/>
      </dsp:txXfrm>
    </dsp:sp>
    <dsp:sp modelId="{11C6A479-388B-4FBE-A4FF-D7B01FB0BCE0}">
      <dsp:nvSpPr>
        <dsp:cNvPr id="0" name=""/>
        <dsp:cNvSpPr/>
      </dsp:nvSpPr>
      <dsp:spPr>
        <a:xfrm>
          <a:off x="1997033" y="2241731"/>
          <a:ext cx="1384418" cy="1384418"/>
        </a:xfrm>
        <a:prstGeom prst="ellipse">
          <a:avLst/>
        </a:prstGeom>
        <a:solidFill>
          <a:schemeClr val="accent2">
            <a:alpha val="50000"/>
            <a:hueOff val="-2324957"/>
            <a:satOff val="-1419"/>
            <a:lumOff val="554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zh-TW" altLang="en-US" sz="2400" kern="1200" dirty="0">
              <a:effectLst/>
              <a:latin typeface="+mn-lt"/>
              <a:ea typeface="+mn-ea"/>
              <a:cs typeface="+mn-cs"/>
            </a:rPr>
            <a:t>鼓勵行動研究</a:t>
          </a:r>
          <a:endParaRPr lang="zh-TW" altLang="en-US" sz="2400" kern="1200" dirty="0"/>
        </a:p>
      </dsp:txBody>
      <dsp:txXfrm>
        <a:off x="2199776" y="2444474"/>
        <a:ext cx="978932" cy="978932"/>
      </dsp:txXfrm>
    </dsp:sp>
    <dsp:sp modelId="{CA89CF52-9E07-4FB5-94D7-56B1900D9A69}">
      <dsp:nvSpPr>
        <dsp:cNvPr id="0" name=""/>
        <dsp:cNvSpPr/>
      </dsp:nvSpPr>
      <dsp:spPr>
        <a:xfrm>
          <a:off x="2269204" y="877326"/>
          <a:ext cx="1384418" cy="1384418"/>
        </a:xfrm>
        <a:prstGeom prst="ellipse">
          <a:avLst/>
        </a:prstGeom>
        <a:solidFill>
          <a:schemeClr val="accent2">
            <a:alpha val="50000"/>
            <a:hueOff val="-2712450"/>
            <a:satOff val="-1656"/>
            <a:lumOff val="647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zh-TW" altLang="en-US" sz="2400" kern="1200" dirty="0"/>
            <a:t>獎勵</a:t>
          </a:r>
          <a:endParaRPr lang="en-US" altLang="zh-TW" sz="2400" kern="1200" dirty="0"/>
        </a:p>
        <a:p>
          <a:pPr lvl="0" algn="ctr" defTabSz="1066800">
            <a:lnSpc>
              <a:spcPct val="90000"/>
            </a:lnSpc>
            <a:spcBef>
              <a:spcPct val="0"/>
            </a:spcBef>
            <a:spcAft>
              <a:spcPts val="0"/>
            </a:spcAft>
          </a:pPr>
          <a:r>
            <a:rPr lang="zh-TW" altLang="en-US" sz="2400" kern="1200" dirty="0"/>
            <a:t>肯定</a:t>
          </a:r>
        </a:p>
      </dsp:txBody>
      <dsp:txXfrm>
        <a:off x="2471947" y="1080069"/>
        <a:ext cx="978932" cy="9789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7D996-8133-4899-9233-BD516F09C4E6}">
      <dsp:nvSpPr>
        <dsp:cNvPr id="0" name=""/>
        <dsp:cNvSpPr/>
      </dsp:nvSpPr>
      <dsp:spPr>
        <a:xfrm>
          <a:off x="1023943" y="1178"/>
          <a:ext cx="4098473" cy="23730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EF219-819C-4AB9-ADFC-B9D7F7CA65BA}">
      <dsp:nvSpPr>
        <dsp:cNvPr id="0" name=""/>
        <dsp:cNvSpPr/>
      </dsp:nvSpPr>
      <dsp:spPr>
        <a:xfrm>
          <a:off x="1439168" y="395642"/>
          <a:ext cx="4098473" cy="237301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b="1" kern="1200" dirty="0">
              <a:solidFill>
                <a:srgbClr val="008000"/>
              </a:solidFill>
              <a:latin typeface="微軟正黑體" panose="020B0604030504040204" pitchFamily="34" charset="-120"/>
              <a:ea typeface="微軟正黑體" panose="020B0604030504040204" pitchFamily="34" charset="-120"/>
            </a:rPr>
            <a:t>以學習者為中心</a:t>
          </a:r>
          <a:endParaRPr lang="zh-TW" altLang="en-US" sz="4000" kern="1200" dirty="0">
            <a:latin typeface="微軟正黑體" panose="020B0604030504040204" pitchFamily="34" charset="-120"/>
            <a:ea typeface="微軟正黑體" panose="020B0604030504040204" pitchFamily="34" charset="-120"/>
          </a:endParaRPr>
        </a:p>
      </dsp:txBody>
      <dsp:txXfrm>
        <a:off x="1508671" y="465145"/>
        <a:ext cx="3959467" cy="22340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CF10B-A6DF-4341-B27B-E2D0DB3762AB}">
      <dsp:nvSpPr>
        <dsp:cNvPr id="0" name=""/>
        <dsp:cNvSpPr/>
      </dsp:nvSpPr>
      <dsp:spPr>
        <a:xfrm>
          <a:off x="3706736" y="2619938"/>
          <a:ext cx="2462438" cy="552751"/>
        </a:xfrm>
        <a:custGeom>
          <a:avLst/>
          <a:gdLst/>
          <a:ahLst/>
          <a:cxnLst/>
          <a:rect l="0" t="0" r="0" b="0"/>
          <a:pathLst>
            <a:path>
              <a:moveTo>
                <a:pt x="0" y="0"/>
              </a:moveTo>
              <a:lnTo>
                <a:pt x="0" y="376683"/>
              </a:lnTo>
              <a:lnTo>
                <a:pt x="2462438" y="376683"/>
              </a:lnTo>
              <a:lnTo>
                <a:pt x="2462438" y="552751"/>
              </a:lnTo>
            </a:path>
          </a:pathLst>
        </a:custGeom>
        <a:noFill/>
        <a:ln w="19050" cap="rnd"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88C98281-7693-44FE-B237-FC0A52D14DE2}">
      <dsp:nvSpPr>
        <dsp:cNvPr id="0" name=""/>
        <dsp:cNvSpPr/>
      </dsp:nvSpPr>
      <dsp:spPr>
        <a:xfrm>
          <a:off x="3553844" y="2619938"/>
          <a:ext cx="152891" cy="552751"/>
        </a:xfrm>
        <a:custGeom>
          <a:avLst/>
          <a:gdLst/>
          <a:ahLst/>
          <a:cxnLst/>
          <a:rect l="0" t="0" r="0" b="0"/>
          <a:pathLst>
            <a:path>
              <a:moveTo>
                <a:pt x="152891" y="0"/>
              </a:moveTo>
              <a:lnTo>
                <a:pt x="152891" y="376683"/>
              </a:lnTo>
              <a:lnTo>
                <a:pt x="0" y="376683"/>
              </a:lnTo>
              <a:lnTo>
                <a:pt x="0" y="552751"/>
              </a:lnTo>
            </a:path>
          </a:pathLst>
        </a:custGeom>
        <a:noFill/>
        <a:ln w="19050" cap="rnd"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36F14B50-1BFA-4A21-B91D-223BC6A7488E}">
      <dsp:nvSpPr>
        <dsp:cNvPr id="0" name=""/>
        <dsp:cNvSpPr/>
      </dsp:nvSpPr>
      <dsp:spPr>
        <a:xfrm>
          <a:off x="1091406" y="2619938"/>
          <a:ext cx="2615330" cy="552751"/>
        </a:xfrm>
        <a:custGeom>
          <a:avLst/>
          <a:gdLst/>
          <a:ahLst/>
          <a:cxnLst/>
          <a:rect l="0" t="0" r="0" b="0"/>
          <a:pathLst>
            <a:path>
              <a:moveTo>
                <a:pt x="2615330" y="0"/>
              </a:moveTo>
              <a:lnTo>
                <a:pt x="2615330" y="376683"/>
              </a:lnTo>
              <a:lnTo>
                <a:pt x="0" y="376683"/>
              </a:lnTo>
              <a:lnTo>
                <a:pt x="0" y="552751"/>
              </a:lnTo>
            </a:path>
          </a:pathLst>
        </a:custGeom>
        <a:noFill/>
        <a:ln w="19050" cap="rnd"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104925A4-CF24-4DB8-82BC-F6A742802AC3}">
      <dsp:nvSpPr>
        <dsp:cNvPr id="0" name=""/>
        <dsp:cNvSpPr/>
      </dsp:nvSpPr>
      <dsp:spPr>
        <a:xfrm>
          <a:off x="433521" y="838495"/>
          <a:ext cx="1900576" cy="1781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8FD606-9262-4040-9957-312D61FAC4AF}">
      <dsp:nvSpPr>
        <dsp:cNvPr id="0" name=""/>
        <dsp:cNvSpPr/>
      </dsp:nvSpPr>
      <dsp:spPr>
        <a:xfrm>
          <a:off x="644696" y="1039111"/>
          <a:ext cx="1900576" cy="178144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tx1"/>
              </a:solidFill>
              <a:hlinkClick xmlns:r="http://schemas.openxmlformats.org/officeDocument/2006/relationships" r:id="rId1"/>
            </a:rPr>
            <a:t>溫老師備課</a:t>
          </a:r>
          <a:r>
            <a:rPr lang="en-US" altLang="zh-TW" sz="3200" b="1" kern="1200" dirty="0">
              <a:solidFill>
                <a:schemeClr val="tx1"/>
              </a:solidFill>
              <a:hlinkClick xmlns:r="http://schemas.openxmlformats.org/officeDocument/2006/relationships" r:id="rId1"/>
            </a:rPr>
            <a:t>party</a:t>
          </a:r>
          <a:endParaRPr lang="zh-TW" altLang="en-US" sz="3200" b="1" kern="1200" dirty="0">
            <a:solidFill>
              <a:schemeClr val="tx1"/>
            </a:solidFill>
          </a:endParaRPr>
        </a:p>
      </dsp:txBody>
      <dsp:txXfrm>
        <a:off x="696873" y="1091288"/>
        <a:ext cx="1796222" cy="1677088"/>
      </dsp:txXfrm>
    </dsp:sp>
    <dsp:sp modelId="{FC27673E-F92A-416E-AE0B-74207F9E515A}">
      <dsp:nvSpPr>
        <dsp:cNvPr id="0" name=""/>
        <dsp:cNvSpPr/>
      </dsp:nvSpPr>
      <dsp:spPr>
        <a:xfrm>
          <a:off x="2756448" y="838495"/>
          <a:ext cx="1900576" cy="1781442"/>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0084D-FABB-4D98-B767-3DB650938451}">
      <dsp:nvSpPr>
        <dsp:cNvPr id="0" name=""/>
        <dsp:cNvSpPr/>
      </dsp:nvSpPr>
      <dsp:spPr>
        <a:xfrm>
          <a:off x="2967623" y="1039111"/>
          <a:ext cx="1900576" cy="1781442"/>
        </a:xfrm>
        <a:prstGeom prst="roundRect">
          <a:avLst>
            <a:gd name="adj" fmla="val 10000"/>
          </a:avLst>
        </a:prstGeom>
        <a:solidFill>
          <a:schemeClr val="lt1">
            <a:alpha val="90000"/>
            <a:hueOff val="0"/>
            <a:satOff val="0"/>
            <a:lumOff val="0"/>
            <a:alphaOff val="0"/>
          </a:schemeClr>
        </a:solidFill>
        <a:ln w="19050" cap="rnd"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hlinkClick xmlns:r="http://schemas.openxmlformats.org/officeDocument/2006/relationships" r:id="rId2"/>
            </a:rPr>
            <a:t>翻轉</a:t>
          </a:r>
          <a:endParaRPr lang="en-US" altLang="zh-TW" sz="3200" b="1" kern="1200" dirty="0">
            <a:hlinkClick xmlns:r="http://schemas.openxmlformats.org/officeDocument/2006/relationships" r:id="rId2"/>
          </a:endParaRPr>
        </a:p>
        <a:p>
          <a:pPr lvl="0" algn="ctr" defTabSz="1422400">
            <a:lnSpc>
              <a:spcPct val="90000"/>
            </a:lnSpc>
            <a:spcBef>
              <a:spcPct val="0"/>
            </a:spcBef>
            <a:spcAft>
              <a:spcPct val="35000"/>
            </a:spcAft>
          </a:pPr>
          <a:r>
            <a:rPr lang="zh-TW" altLang="en-US" sz="3200" b="1" kern="1200" dirty="0">
              <a:hlinkClick xmlns:r="http://schemas.openxmlformats.org/officeDocument/2006/relationships" r:id="rId2"/>
            </a:rPr>
            <a:t>教育</a:t>
          </a:r>
          <a:endParaRPr lang="zh-TW" altLang="en-US" sz="3200" b="1" kern="1200" dirty="0"/>
        </a:p>
      </dsp:txBody>
      <dsp:txXfrm>
        <a:off x="3019800" y="1091288"/>
        <a:ext cx="1796222" cy="1677088"/>
      </dsp:txXfrm>
    </dsp:sp>
    <dsp:sp modelId="{5BCB4189-D51A-4B07-B7B8-9D71140E56D4}">
      <dsp:nvSpPr>
        <dsp:cNvPr id="0" name=""/>
        <dsp:cNvSpPr/>
      </dsp:nvSpPr>
      <dsp:spPr>
        <a:xfrm>
          <a:off x="1606" y="3172689"/>
          <a:ext cx="2179600" cy="1206866"/>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5ABE9-E437-4EB4-9F58-3A151AAF87EF}">
      <dsp:nvSpPr>
        <dsp:cNvPr id="0" name=""/>
        <dsp:cNvSpPr/>
      </dsp:nvSpPr>
      <dsp:spPr>
        <a:xfrm>
          <a:off x="212781" y="3373305"/>
          <a:ext cx="2179600" cy="1206866"/>
        </a:xfrm>
        <a:prstGeom prst="roundRect">
          <a:avLst>
            <a:gd name="adj" fmla="val 10000"/>
          </a:avLst>
        </a:prstGeom>
        <a:solidFill>
          <a:schemeClr val="lt1">
            <a:alpha val="90000"/>
            <a:hueOff val="0"/>
            <a:satOff val="0"/>
            <a:lumOff val="0"/>
            <a:alphaOff val="0"/>
          </a:schemeClr>
        </a:solidFill>
        <a:ln w="19050" cap="rnd"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hlinkClick xmlns:r="http://schemas.openxmlformats.org/officeDocument/2006/relationships" r:id="rId3"/>
            </a:rPr>
            <a:t>學思達教學</a:t>
          </a:r>
          <a:endParaRPr lang="zh-TW" altLang="en-US" sz="2800" b="1" kern="1200" dirty="0">
            <a:latin typeface="微軟正黑體" panose="020B0604030504040204" pitchFamily="34" charset="-120"/>
            <a:ea typeface="微軟正黑體" panose="020B0604030504040204" pitchFamily="34" charset="-120"/>
          </a:endParaRPr>
        </a:p>
      </dsp:txBody>
      <dsp:txXfrm>
        <a:off x="248129" y="3408653"/>
        <a:ext cx="2108904" cy="1136170"/>
      </dsp:txXfrm>
    </dsp:sp>
    <dsp:sp modelId="{51DD59F6-BEC3-4C38-9DE6-1FFB823A701A}">
      <dsp:nvSpPr>
        <dsp:cNvPr id="0" name=""/>
        <dsp:cNvSpPr/>
      </dsp:nvSpPr>
      <dsp:spPr>
        <a:xfrm>
          <a:off x="2603556" y="3172689"/>
          <a:ext cx="1900576" cy="1206866"/>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91B4B-5BAB-40EB-BF64-1E9F6BED7F19}">
      <dsp:nvSpPr>
        <dsp:cNvPr id="0" name=""/>
        <dsp:cNvSpPr/>
      </dsp:nvSpPr>
      <dsp:spPr>
        <a:xfrm>
          <a:off x="2814731" y="3373305"/>
          <a:ext cx="1900576" cy="1206866"/>
        </a:xfrm>
        <a:prstGeom prst="roundRect">
          <a:avLst>
            <a:gd name="adj" fmla="val 10000"/>
          </a:avLst>
        </a:prstGeom>
        <a:solidFill>
          <a:schemeClr val="lt1">
            <a:alpha val="90000"/>
            <a:hueOff val="0"/>
            <a:satOff val="0"/>
            <a:lumOff val="0"/>
            <a:alphaOff val="0"/>
          </a:schemeClr>
        </a:solidFill>
        <a:ln w="19050" cap="rnd"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hlinkClick xmlns:r="http://schemas.openxmlformats.org/officeDocument/2006/relationships" r:id="rId4"/>
            </a:rPr>
            <a:t>翻轉教室</a:t>
          </a:r>
          <a:endParaRPr lang="zh-TW" altLang="en-US" sz="2800" b="1" kern="1200" dirty="0">
            <a:latin typeface="微軟正黑體" panose="020B0604030504040204" pitchFamily="34" charset="-120"/>
            <a:ea typeface="微軟正黑體" panose="020B0604030504040204" pitchFamily="34" charset="-120"/>
          </a:endParaRPr>
        </a:p>
      </dsp:txBody>
      <dsp:txXfrm>
        <a:off x="2850079" y="3408653"/>
        <a:ext cx="1829880" cy="1136170"/>
      </dsp:txXfrm>
    </dsp:sp>
    <dsp:sp modelId="{9EC029F1-DAE4-4383-9E80-772B9DBE3317}">
      <dsp:nvSpPr>
        <dsp:cNvPr id="0" name=""/>
        <dsp:cNvSpPr/>
      </dsp:nvSpPr>
      <dsp:spPr>
        <a:xfrm>
          <a:off x="4926483" y="3172689"/>
          <a:ext cx="2485383" cy="1206866"/>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42116-B4BF-41EA-B7BA-1CBC40F13DF9}">
      <dsp:nvSpPr>
        <dsp:cNvPr id="0" name=""/>
        <dsp:cNvSpPr/>
      </dsp:nvSpPr>
      <dsp:spPr>
        <a:xfrm>
          <a:off x="5137658" y="3373305"/>
          <a:ext cx="2485383" cy="1206866"/>
        </a:xfrm>
        <a:prstGeom prst="roundRect">
          <a:avLst>
            <a:gd name="adj" fmla="val 10000"/>
          </a:avLst>
        </a:prstGeom>
        <a:solidFill>
          <a:schemeClr val="lt1">
            <a:alpha val="90000"/>
            <a:hueOff val="0"/>
            <a:satOff val="0"/>
            <a:lumOff val="0"/>
            <a:alphaOff val="0"/>
          </a:schemeClr>
        </a:solidFill>
        <a:ln w="19050" cap="rnd"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a:latin typeface="微軟正黑體" panose="020B0604030504040204" pitchFamily="34" charset="-120"/>
              <a:ea typeface="微軟正黑體" panose="020B0604030504040204" pitchFamily="34" charset="-120"/>
              <a:hlinkClick xmlns:r="http://schemas.openxmlformats.org/officeDocument/2006/relationships" r:id="rId5"/>
            </a:rPr>
            <a:t>MAPS</a:t>
          </a:r>
          <a:r>
            <a:rPr lang="zh-TW" altLang="en-US" sz="2800" b="1" kern="1200" dirty="0">
              <a:latin typeface="微軟正黑體" panose="020B0604030504040204" pitchFamily="34" charset="-120"/>
              <a:ea typeface="微軟正黑體" panose="020B0604030504040204" pitchFamily="34" charset="-120"/>
              <a:hlinkClick xmlns:r="http://schemas.openxmlformats.org/officeDocument/2006/relationships" r:id="rId5"/>
            </a:rPr>
            <a:t>教學法</a:t>
          </a:r>
          <a:endParaRPr lang="zh-TW" altLang="en-US" sz="2800" b="1" kern="1200" dirty="0">
            <a:latin typeface="微軟正黑體" panose="020B0604030504040204" pitchFamily="34" charset="-120"/>
            <a:ea typeface="微軟正黑體" panose="020B0604030504040204" pitchFamily="34" charset="-120"/>
          </a:endParaRPr>
        </a:p>
      </dsp:txBody>
      <dsp:txXfrm>
        <a:off x="5173006" y="3408653"/>
        <a:ext cx="2414687" cy="1136170"/>
      </dsp:txXfrm>
    </dsp:sp>
    <dsp:sp modelId="{1DDFD7B7-EC0B-4265-BED2-31405DDA9F30}">
      <dsp:nvSpPr>
        <dsp:cNvPr id="0" name=""/>
        <dsp:cNvSpPr/>
      </dsp:nvSpPr>
      <dsp:spPr>
        <a:xfrm>
          <a:off x="5079375" y="838495"/>
          <a:ext cx="1900576" cy="1781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841CA-6F01-472F-B661-F0398324397A}">
      <dsp:nvSpPr>
        <dsp:cNvPr id="0" name=""/>
        <dsp:cNvSpPr/>
      </dsp:nvSpPr>
      <dsp:spPr>
        <a:xfrm>
          <a:off x="5290550" y="1039111"/>
          <a:ext cx="1900576" cy="178144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effectLst/>
              <a:latin typeface="微軟正黑體" panose="020B0604030504040204" pitchFamily="34" charset="-120"/>
              <a:ea typeface="微軟正黑體" panose="020B0604030504040204" pitchFamily="34" charset="-120"/>
              <a:hlinkClick xmlns:r="http://schemas.openxmlformats.org/officeDocument/2006/relationships" r:id="rId6"/>
            </a:rPr>
            <a:t>學習共同體</a:t>
          </a:r>
          <a:endParaRPr lang="zh-TW" altLang="en-US" sz="3200" kern="1200" dirty="0">
            <a:effectLst/>
          </a:endParaRPr>
        </a:p>
      </dsp:txBody>
      <dsp:txXfrm>
        <a:off x="5342727" y="1091288"/>
        <a:ext cx="1796222" cy="1677088"/>
      </dsp:txXfrm>
    </dsp:sp>
    <dsp:sp modelId="{96EAABCE-1804-40AD-B57D-C5136443E339}">
      <dsp:nvSpPr>
        <dsp:cNvPr id="0" name=""/>
        <dsp:cNvSpPr/>
      </dsp:nvSpPr>
      <dsp:spPr>
        <a:xfrm>
          <a:off x="7402302" y="838495"/>
          <a:ext cx="1900576" cy="1781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548148-9082-4AF7-8285-7733BB84C8B2}">
      <dsp:nvSpPr>
        <dsp:cNvPr id="0" name=""/>
        <dsp:cNvSpPr/>
      </dsp:nvSpPr>
      <dsp:spPr>
        <a:xfrm>
          <a:off x="7613477" y="1039111"/>
          <a:ext cx="1900576" cy="178144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solidFill>
                <a:srgbClr val="0000FF"/>
              </a:solidFill>
              <a:effectLst/>
              <a:latin typeface="微軟正黑體" panose="020B0604030504040204" pitchFamily="34" charset="-120"/>
              <a:ea typeface="微軟正黑體" panose="020B0604030504040204" pitchFamily="34" charset="-120"/>
              <a:hlinkClick xmlns:r="http://schemas.openxmlformats.org/officeDocument/2006/relationships" r:id="rId7"/>
            </a:rPr>
            <a:t>分組合作學習</a:t>
          </a:r>
          <a:endParaRPr lang="zh-TW" altLang="en-US" sz="3200" kern="1200" dirty="0">
            <a:effectLst/>
          </a:endParaRPr>
        </a:p>
      </dsp:txBody>
      <dsp:txXfrm>
        <a:off x="7665654" y="1091288"/>
        <a:ext cx="1796222" cy="16770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58BD0F8-A888-4612-A22D-03F8177E6486}" type="datetimeFigureOut">
              <a:rPr lang="zh-TW" altLang="en-US" smtClean="0"/>
              <a:t>2020/2/2</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F92F89B-5BD1-488E-996A-FA646E73579D}" type="slidenum">
              <a:rPr lang="zh-TW" altLang="en-US" smtClean="0"/>
              <a:t>‹#›</a:t>
            </a:fld>
            <a:endParaRPr lang="zh-TW" altLang="en-US"/>
          </a:p>
        </p:txBody>
      </p:sp>
    </p:spTree>
    <p:extLst>
      <p:ext uri="{BB962C8B-B14F-4D97-AF65-F5344CB8AC3E}">
        <p14:creationId xmlns:p14="http://schemas.microsoft.com/office/powerpoint/2010/main" val="1153809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FCFE9AB-ABEC-45DB-AF04-C7A2C75D277F}" type="datetimeFigureOut">
              <a:rPr lang="zh-TW" altLang="en-US" smtClean="0"/>
              <a:t>2020/2/2</a:t>
            </a:fld>
            <a:endParaRPr lang="zh-TW"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7C0DDC-4FC5-442F-8D2D-590CF9864F45}" type="slidenum">
              <a:rPr lang="zh-TW" altLang="en-US" smtClean="0"/>
              <a:t>‹#›</a:t>
            </a:fld>
            <a:endParaRPr lang="zh-TW" altLang="en-US"/>
          </a:p>
        </p:txBody>
      </p:sp>
    </p:spTree>
    <p:extLst>
      <p:ext uri="{BB962C8B-B14F-4D97-AF65-F5344CB8AC3E}">
        <p14:creationId xmlns:p14="http://schemas.microsoft.com/office/powerpoint/2010/main" val="3716234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buClrTx/>
              <a:buSzTx/>
              <a:buFontTx/>
              <a:buNone/>
            </a:pPr>
            <a:r>
              <a:rPr lang="zh-TW" altLang="en-US" sz="1200" dirty="0">
                <a:latin typeface="標楷體" panose="03000509000000000000" pitchFamily="65" charset="-120"/>
                <a:ea typeface="標楷體" panose="03000509000000000000" pitchFamily="65" charset="-120"/>
              </a:rPr>
              <a:t>地域性：地理區域</a:t>
            </a:r>
            <a:endParaRPr lang="en-US" altLang="zh-TW" sz="1200" dirty="0">
              <a:latin typeface="標楷體" panose="03000509000000000000" pitchFamily="65" charset="-120"/>
              <a:ea typeface="標楷體" panose="03000509000000000000" pitchFamily="65" charset="-120"/>
            </a:endParaRPr>
          </a:p>
          <a:p>
            <a:pPr eaLnBrk="1" hangingPunct="1">
              <a:spcBef>
                <a:spcPct val="0"/>
              </a:spcBef>
              <a:buClrTx/>
              <a:buSzTx/>
              <a:buFontTx/>
              <a:buNone/>
            </a:pPr>
            <a:r>
              <a:rPr lang="zh-TW" altLang="en-US" sz="1200" dirty="0">
                <a:latin typeface="標楷體" panose="03000509000000000000" pitchFamily="65" charset="-120"/>
                <a:ea typeface="標楷體" panose="03000509000000000000" pitchFamily="65" charset="-120"/>
              </a:rPr>
              <a:t>心理性：歸屬感及共同價值</a:t>
            </a:r>
          </a:p>
          <a:p>
            <a:pPr algn="l" eaLnBrk="1" hangingPunct="1">
              <a:spcBef>
                <a:spcPct val="0"/>
              </a:spcBef>
              <a:buClrTx/>
              <a:buSzTx/>
              <a:buFontTx/>
              <a:buNone/>
            </a:pPr>
            <a:r>
              <a:rPr lang="zh-TW" altLang="en-US" sz="1200" dirty="0">
                <a:latin typeface="標楷體" panose="03000509000000000000" pitchFamily="65" charset="-120"/>
                <a:ea typeface="標楷體" panose="03000509000000000000" pitchFamily="65" charset="-120"/>
              </a:rPr>
              <a:t>專業性：專業學習與成長</a:t>
            </a:r>
            <a:endParaRPr lang="zh-TW" altLang="en-US" dirty="0"/>
          </a:p>
        </p:txBody>
      </p:sp>
      <p:sp>
        <p:nvSpPr>
          <p:cNvPr id="4" name="投影片編號版面配置區 3"/>
          <p:cNvSpPr>
            <a:spLocks noGrp="1"/>
          </p:cNvSpPr>
          <p:nvPr>
            <p:ph type="sldNum" sz="quarter" idx="5"/>
          </p:nvPr>
        </p:nvSpPr>
        <p:spPr/>
        <p:txBody>
          <a:bodyPr/>
          <a:lstStyle/>
          <a:p>
            <a:fld id="{62823DDA-1473-4431-BF60-2AB1916ADF62}" type="slidenum">
              <a:rPr lang="en-GB" altLang="zh-TW"/>
              <a:pPr/>
              <a:t>3</a:t>
            </a:fld>
            <a:endParaRPr lang="en-GB" altLang="zh-TW" dirty="0"/>
          </a:p>
        </p:txBody>
      </p:sp>
    </p:spTree>
    <p:extLst>
      <p:ext uri="{BB962C8B-B14F-4D97-AF65-F5344CB8AC3E}">
        <p14:creationId xmlns:p14="http://schemas.microsoft.com/office/powerpoint/2010/main" val="182346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凱旋國小此一教師專業學習社群即為</a:t>
            </a:r>
            <a:r>
              <a:rPr lang="zh-TW" altLang="en-US" sz="1200" dirty="0">
                <a:solidFill>
                  <a:srgbClr val="008000"/>
                </a:solidFill>
              </a:rPr>
              <a:t>動態發展社群示例</a:t>
            </a:r>
            <a:endParaRPr lang="zh-TW" altLang="en-US" dirty="0"/>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18</a:t>
            </a:fld>
            <a:endParaRPr lang="zh-TW" altLang="en-US"/>
          </a:p>
        </p:txBody>
      </p:sp>
    </p:spTree>
    <p:extLst>
      <p:ext uri="{BB962C8B-B14F-4D97-AF65-F5344CB8AC3E}">
        <p14:creationId xmlns:p14="http://schemas.microsoft.com/office/powerpoint/2010/main" val="133066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3838" y="806450"/>
            <a:ext cx="7188201" cy="40433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t>19</a:t>
            </a:fld>
            <a:endParaRPr lang="zh-CN" altLang="en-US"/>
          </a:p>
        </p:txBody>
      </p:sp>
    </p:spTree>
    <p:extLst>
      <p:ext uri="{BB962C8B-B14F-4D97-AF65-F5344CB8AC3E}">
        <p14:creationId xmlns:p14="http://schemas.microsoft.com/office/powerpoint/2010/main" val="73634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3838" y="806450"/>
            <a:ext cx="7188201" cy="40433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t>20</a:t>
            </a:fld>
            <a:endParaRPr lang="zh-CN" altLang="en-US"/>
          </a:p>
        </p:txBody>
      </p:sp>
    </p:spTree>
    <p:extLst>
      <p:ext uri="{BB962C8B-B14F-4D97-AF65-F5344CB8AC3E}">
        <p14:creationId xmlns:p14="http://schemas.microsoft.com/office/powerpoint/2010/main" val="736340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80000"/>
              </a:lnSpc>
              <a:buFontTx/>
              <a:buNone/>
            </a:pPr>
            <a:r>
              <a:rPr lang="zh-TW" altLang="en-US" b="1" dirty="0"/>
              <a:t>溫老師備課</a:t>
            </a:r>
            <a:r>
              <a:rPr lang="en-US" altLang="zh-TW" b="1" dirty="0"/>
              <a:t>party</a:t>
            </a:r>
            <a:r>
              <a:rPr lang="zh-TW" altLang="en-US" b="1" dirty="0"/>
              <a:t>：</a:t>
            </a:r>
            <a:endParaRPr lang="en-US" altLang="zh-TW" b="0" dirty="0"/>
          </a:p>
          <a:p>
            <a:pPr marL="180000">
              <a:lnSpc>
                <a:spcPct val="80000"/>
              </a:lnSpc>
              <a:buFontTx/>
              <a:buNone/>
            </a:pPr>
            <a:r>
              <a:rPr lang="zh-TW" altLang="en-US" b="0" dirty="0"/>
              <a:t>成員涵蓋在職教師、退休教師、家長。</a:t>
            </a:r>
            <a:endParaRPr lang="en-US" altLang="zh-TW" b="1" dirty="0"/>
          </a:p>
          <a:p>
            <a:pPr>
              <a:lnSpc>
                <a:spcPct val="80000"/>
              </a:lnSpc>
              <a:buFontTx/>
              <a:buNone/>
            </a:pPr>
            <a:r>
              <a:rPr lang="zh-TW" altLang="en-US" b="1" dirty="0"/>
              <a:t>學思達教學法：</a:t>
            </a:r>
            <a:r>
              <a:rPr lang="zh-TW" altLang="en-US" sz="1200" dirty="0"/>
              <a:t>一、自「</a:t>
            </a:r>
            <a:r>
              <a:rPr lang="zh-TW" altLang="en-US" sz="1200" b="1" dirty="0">
                <a:solidFill>
                  <a:srgbClr val="C00000"/>
                </a:solidFill>
              </a:rPr>
              <a:t>學</a:t>
            </a:r>
            <a:r>
              <a:rPr lang="zh-TW" altLang="en-US" sz="1200" dirty="0"/>
              <a:t>」，二、「</a:t>
            </a:r>
            <a:r>
              <a:rPr lang="zh-TW" altLang="en-US" sz="1200" b="1" dirty="0">
                <a:solidFill>
                  <a:srgbClr val="C00000"/>
                </a:solidFill>
              </a:rPr>
              <a:t>思</a:t>
            </a:r>
            <a:r>
              <a:rPr lang="zh-TW" altLang="en-US" sz="1200" dirty="0"/>
              <a:t>」考，三、表「</a:t>
            </a:r>
            <a:r>
              <a:rPr lang="zh-TW" altLang="en-US" sz="1200" b="1" dirty="0">
                <a:solidFill>
                  <a:srgbClr val="C00000"/>
                </a:solidFill>
              </a:rPr>
              <a:t>達</a:t>
            </a:r>
            <a:r>
              <a:rPr lang="zh-TW" altLang="en-US" sz="1200" dirty="0"/>
              <a:t>」</a:t>
            </a:r>
            <a:endParaRPr lang="en-US" altLang="zh-TW" sz="1200" dirty="0"/>
          </a:p>
          <a:p>
            <a:pPr>
              <a:buFontTx/>
              <a:buNone/>
            </a:pPr>
            <a:r>
              <a:rPr lang="zh-TW" altLang="en-US" sz="1200" b="1" dirty="0"/>
              <a:t>翻轉教室：</a:t>
            </a:r>
            <a:r>
              <a:rPr lang="zh-TW" altLang="en-US" sz="1200" dirty="0"/>
              <a:t>一、先行製作媒體，二、媒體學習方式，三、學生學習中心，四、小組合作學習，五、培養高層次思考。</a:t>
            </a:r>
            <a:endParaRPr lang="en-US" altLang="zh-TW" sz="1200" dirty="0"/>
          </a:p>
          <a:p>
            <a:pPr fontAlgn="base"/>
            <a:r>
              <a:rPr lang="en-US" altLang="zh-TW" sz="1200" b="1" kern="1200" dirty="0">
                <a:solidFill>
                  <a:schemeClr val="tx1"/>
                </a:solidFill>
                <a:effectLst/>
                <a:latin typeface="+mn-lt"/>
                <a:ea typeface="+mn-ea"/>
                <a:cs typeface="+mn-cs"/>
              </a:rPr>
              <a:t>MAPS</a:t>
            </a:r>
            <a:r>
              <a:rPr lang="zh-TW" altLang="zh-TW" sz="1200" b="1" kern="1200" dirty="0">
                <a:solidFill>
                  <a:schemeClr val="tx1"/>
                </a:solidFill>
                <a:effectLst/>
                <a:latin typeface="+mn-lt"/>
                <a:ea typeface="+mn-ea"/>
                <a:cs typeface="+mn-cs"/>
              </a:rPr>
              <a:t>教學法：四個核心</a:t>
            </a:r>
            <a:endParaRPr lang="zh-TW" altLang="zh-TW" sz="1200" kern="1200" dirty="0">
              <a:solidFill>
                <a:schemeClr val="tx1"/>
              </a:solidFill>
              <a:effectLst/>
              <a:latin typeface="+mn-lt"/>
              <a:ea typeface="+mn-ea"/>
              <a:cs typeface="+mn-cs"/>
            </a:endParaRPr>
          </a:p>
          <a:p>
            <a:pPr marL="360000" indent="-180000" fontAlgn="base"/>
            <a:r>
              <a:rPr lang="en-US" altLang="zh-TW" sz="1200" b="1" kern="1200" dirty="0">
                <a:solidFill>
                  <a:schemeClr val="tx1"/>
                </a:solidFill>
                <a:effectLst/>
                <a:latin typeface="+mn-lt"/>
                <a:ea typeface="+mn-ea"/>
                <a:cs typeface="+mn-cs"/>
              </a:rPr>
              <a:t>1.</a:t>
            </a:r>
            <a:r>
              <a:rPr lang="zh-TW" altLang="zh-TW" sz="1200" b="1" kern="1200" dirty="0">
                <a:solidFill>
                  <a:schemeClr val="tx1"/>
                </a:solidFill>
                <a:effectLst/>
                <a:latin typeface="+mn-lt"/>
                <a:ea typeface="+mn-ea"/>
                <a:cs typeface="+mn-cs"/>
              </a:rPr>
              <a:t>同儕鷹架（</a:t>
            </a:r>
            <a:r>
              <a:rPr lang="en-US" altLang="zh-TW" sz="1200" b="1" kern="1200" dirty="0">
                <a:solidFill>
                  <a:schemeClr val="tx1"/>
                </a:solidFill>
                <a:effectLst/>
                <a:latin typeface="+mn-lt"/>
                <a:ea typeface="+mn-ea"/>
                <a:cs typeface="+mn-cs"/>
              </a:rPr>
              <a:t>Scaffolding Instruction</a:t>
            </a:r>
            <a:r>
              <a:rPr lang="zh-TW" altLang="zh-TW" sz="1200" b="1"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採異質性分組的合作學習模式，初期透過提問題型的設計及代幣制度的增強系統，讓中低學習成就學生獲得組內中高學習成就學生的及時協助，同時促進中高成就學生以教會他人的學習模式進行更高效能的學習。中期，採抽離自學模式，用以保持優勢學習者的學習熱情並產生下一個組內的領導者，確保合作學習持續真正發生，以達成在合作學習後期，全班大部分學生能夠進入獨立自學模式。</a:t>
            </a:r>
          </a:p>
          <a:p>
            <a:pPr marL="360000" indent="-180000" fontAlgn="base"/>
            <a:r>
              <a:rPr lang="en-US" altLang="zh-TW" sz="1200" b="1" kern="1200" dirty="0">
                <a:solidFill>
                  <a:schemeClr val="tx1"/>
                </a:solidFill>
                <a:effectLst/>
                <a:latin typeface="+mn-lt"/>
                <a:ea typeface="+mn-ea"/>
                <a:cs typeface="+mn-cs"/>
              </a:rPr>
              <a:t>2.</a:t>
            </a:r>
            <a:r>
              <a:rPr lang="zh-TW" altLang="zh-TW" sz="1200" b="1" kern="1200" dirty="0">
                <a:solidFill>
                  <a:schemeClr val="tx1"/>
                </a:solidFill>
                <a:effectLst/>
                <a:latin typeface="+mn-lt"/>
                <a:ea typeface="+mn-ea"/>
                <a:cs typeface="+mn-cs"/>
              </a:rPr>
              <a:t>提問策略（</a:t>
            </a:r>
            <a:r>
              <a:rPr lang="en-US" altLang="zh-TW" sz="1200" b="1" kern="1200" dirty="0">
                <a:solidFill>
                  <a:schemeClr val="tx1"/>
                </a:solidFill>
                <a:effectLst/>
                <a:latin typeface="+mn-lt"/>
                <a:ea typeface="+mn-ea"/>
                <a:cs typeface="+mn-cs"/>
              </a:rPr>
              <a:t>Asking Questions</a:t>
            </a:r>
            <a:r>
              <a:rPr lang="zh-TW" altLang="zh-TW" sz="1200" b="1"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是由教師設計</a:t>
            </a:r>
            <a:r>
              <a:rPr lang="zh-TW" altLang="zh-TW" sz="1200" b="1" kern="1200" dirty="0">
                <a:solidFill>
                  <a:schemeClr val="tx1"/>
                </a:solidFill>
                <a:effectLst/>
                <a:latin typeface="+mn-lt"/>
                <a:ea typeface="+mn-ea"/>
                <a:cs typeface="+mn-cs"/>
              </a:rPr>
              <a:t>有層次的問題</a:t>
            </a:r>
            <a:r>
              <a:rPr lang="zh-TW" altLang="zh-TW" sz="1200" kern="1200" dirty="0">
                <a:solidFill>
                  <a:schemeClr val="tx1"/>
                </a:solidFill>
                <a:effectLst/>
                <a:latin typeface="+mn-lt"/>
                <a:ea typeface="+mn-ea"/>
                <a:cs typeface="+mn-cs"/>
              </a:rPr>
              <a:t>。透過課堂提問與解答的過程，協助學生</a:t>
            </a:r>
            <a:r>
              <a:rPr lang="zh-TW" altLang="zh-TW" sz="1200" b="1" kern="1200" dirty="0">
                <a:solidFill>
                  <a:schemeClr val="tx1"/>
                </a:solidFill>
                <a:effectLst/>
                <a:latin typeface="+mn-lt"/>
                <a:ea typeface="+mn-ea"/>
                <a:cs typeface="+mn-cs"/>
              </a:rPr>
              <a:t>擷取並理解</a:t>
            </a:r>
            <a:r>
              <a:rPr lang="zh-TW" altLang="zh-TW" sz="1200" kern="1200" dirty="0">
                <a:solidFill>
                  <a:schemeClr val="tx1"/>
                </a:solidFill>
                <a:effectLst/>
                <a:latin typeface="+mn-lt"/>
                <a:ea typeface="+mn-ea"/>
                <a:cs typeface="+mn-cs"/>
              </a:rPr>
              <a:t>文章中的訊息，用以解讀作者觀點。同時協助學生</a:t>
            </a:r>
            <a:r>
              <a:rPr lang="zh-TW" altLang="zh-TW" sz="1200" b="1" kern="1200" dirty="0">
                <a:solidFill>
                  <a:schemeClr val="tx1"/>
                </a:solidFill>
                <a:effectLst/>
                <a:latin typeface="+mn-lt"/>
                <a:ea typeface="+mn-ea"/>
                <a:cs typeface="+mn-cs"/>
              </a:rPr>
              <a:t>建構不同策略</a:t>
            </a:r>
            <a:r>
              <a:rPr lang="zh-TW" altLang="zh-TW" sz="1200" kern="1200" dirty="0">
                <a:solidFill>
                  <a:schemeClr val="tx1"/>
                </a:solidFill>
                <a:effectLst/>
                <a:latin typeface="+mn-lt"/>
                <a:ea typeface="+mn-ea"/>
                <a:cs typeface="+mn-cs"/>
              </a:rPr>
              <a:t>，以擷取與理解訊息。最終希望學生能夠</a:t>
            </a:r>
            <a:r>
              <a:rPr lang="zh-TW" altLang="zh-TW" sz="1200" b="1" kern="1200" dirty="0">
                <a:solidFill>
                  <a:schemeClr val="tx1"/>
                </a:solidFill>
                <a:effectLst/>
                <a:latin typeface="+mn-lt"/>
                <a:ea typeface="+mn-ea"/>
                <a:cs typeface="+mn-cs"/>
              </a:rPr>
              <a:t>運用擷取與理解的「訊息」和建構的「能力」</a:t>
            </a:r>
            <a:r>
              <a:rPr lang="zh-TW" altLang="zh-TW" sz="1200" kern="1200" dirty="0">
                <a:solidFill>
                  <a:schemeClr val="tx1"/>
                </a:solidFill>
                <a:effectLst/>
                <a:latin typeface="+mn-lt"/>
                <a:ea typeface="+mn-ea"/>
                <a:cs typeface="+mn-cs"/>
              </a:rPr>
              <a:t>，在處理更高層次問題的過程中，逐步形成讀者觀點，藉此薰陶與涵養學生解釋與思辨的閱讀「素養」。</a:t>
            </a:r>
          </a:p>
          <a:p>
            <a:pPr marL="360000" indent="-180000" fontAlgn="base"/>
            <a:r>
              <a:rPr lang="en-US" altLang="zh-TW" sz="1200" b="1" kern="1200" dirty="0">
                <a:solidFill>
                  <a:schemeClr val="tx1"/>
                </a:solidFill>
                <a:effectLst/>
                <a:latin typeface="+mn-lt"/>
                <a:ea typeface="+mn-ea"/>
                <a:cs typeface="+mn-cs"/>
              </a:rPr>
              <a:t>3.</a:t>
            </a:r>
            <a:r>
              <a:rPr lang="zh-TW" altLang="zh-TW" sz="1200" b="1" kern="1200" dirty="0">
                <a:solidFill>
                  <a:schemeClr val="tx1"/>
                </a:solidFill>
                <a:effectLst/>
                <a:latin typeface="+mn-lt"/>
                <a:ea typeface="+mn-ea"/>
                <a:cs typeface="+mn-cs"/>
              </a:rPr>
              <a:t>心智繪圖（</a:t>
            </a:r>
            <a:r>
              <a:rPr lang="en-US" altLang="zh-TW" sz="1200" b="1" kern="1200" dirty="0">
                <a:solidFill>
                  <a:schemeClr val="tx1"/>
                </a:solidFill>
                <a:effectLst/>
                <a:latin typeface="+mn-lt"/>
                <a:ea typeface="+mn-ea"/>
                <a:cs typeface="+mn-cs"/>
              </a:rPr>
              <a:t>Mind Mapping</a:t>
            </a:r>
            <a:r>
              <a:rPr lang="zh-TW" altLang="zh-TW" sz="1200" b="1"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是協助學生建構讀者觀點的重要工具。</a:t>
            </a:r>
            <a:r>
              <a:rPr lang="en-US" altLang="zh-TW" sz="1200" kern="1200" dirty="0">
                <a:solidFill>
                  <a:schemeClr val="tx1"/>
                </a:solidFill>
                <a:effectLst/>
                <a:latin typeface="+mn-lt"/>
                <a:ea typeface="+mn-ea"/>
                <a:cs typeface="+mn-cs"/>
              </a:rPr>
              <a:t>MAPS </a:t>
            </a:r>
            <a:r>
              <a:rPr lang="zh-TW" altLang="zh-TW" sz="1200" kern="1200" dirty="0">
                <a:solidFill>
                  <a:schemeClr val="tx1"/>
                </a:solidFill>
                <a:effectLst/>
                <a:latin typeface="+mn-lt"/>
                <a:ea typeface="+mn-ea"/>
                <a:cs typeface="+mn-cs"/>
              </a:rPr>
              <a:t>教學法中的</a:t>
            </a:r>
            <a:r>
              <a:rPr lang="en-US" altLang="zh-TW" sz="1200" kern="1200" dirty="0">
                <a:solidFill>
                  <a:schemeClr val="tx1"/>
                </a:solidFill>
                <a:effectLst/>
                <a:latin typeface="+mn-lt"/>
                <a:ea typeface="+mn-ea"/>
                <a:cs typeface="+mn-cs"/>
              </a:rPr>
              <a:t>Mind Mapping </a:t>
            </a:r>
            <a:r>
              <a:rPr lang="zh-TW" altLang="zh-TW" sz="1200" kern="1200" dirty="0">
                <a:solidFill>
                  <a:schemeClr val="tx1"/>
                </a:solidFill>
                <a:effectLst/>
                <a:latin typeface="+mn-lt"/>
                <a:ea typeface="+mn-ea"/>
                <a:cs typeface="+mn-cs"/>
              </a:rPr>
              <a:t>大不同於坊間用來協助記憶或者擴散思考的心智圖像，而是經過設計轉變成為可以脈絡化作者觀點（擷取／理解訊息）、結構化讀者觀點（ 解釋／ 思辨訊息）、文字化抽象思考（ 仿寫／ 短文寫作），並允許以線條或箭頭聯結形式，將段落架構在互相呼應之下，逐一獨立分隔出來。</a:t>
            </a:r>
          </a:p>
          <a:p>
            <a:pPr marL="360000" indent="-180000" fontAlgn="base"/>
            <a:r>
              <a:rPr lang="en-US" altLang="zh-TW" sz="1200" kern="1200" dirty="0">
                <a:solidFill>
                  <a:schemeClr val="tx1"/>
                </a:solidFill>
                <a:effectLst/>
                <a:latin typeface="+mn-lt"/>
                <a:ea typeface="+mn-ea"/>
                <a:cs typeface="+mn-cs"/>
              </a:rPr>
              <a:t>4.</a:t>
            </a:r>
            <a:r>
              <a:rPr lang="zh-TW" altLang="zh-TW" sz="1200" b="1" kern="1200" dirty="0">
                <a:solidFill>
                  <a:schemeClr val="tx1"/>
                </a:solidFill>
                <a:effectLst/>
                <a:latin typeface="+mn-lt"/>
                <a:ea typeface="+mn-ea"/>
                <a:cs typeface="+mn-cs"/>
              </a:rPr>
              <a:t>口說發表（</a:t>
            </a:r>
            <a:r>
              <a:rPr lang="en-US" altLang="zh-TW" sz="1200" b="1" kern="1200" dirty="0">
                <a:solidFill>
                  <a:schemeClr val="tx1"/>
                </a:solidFill>
                <a:effectLst/>
                <a:latin typeface="+mn-lt"/>
                <a:ea typeface="+mn-ea"/>
                <a:cs typeface="+mn-cs"/>
              </a:rPr>
              <a:t>Presentation</a:t>
            </a:r>
            <a:r>
              <a:rPr lang="zh-TW" altLang="zh-TW" sz="1200" b="1"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透過各組學生上臺發表心智繪圖讓教師明白不同程度的學生是否真的學會，驗證被指導的學生是否真的學會—這代表指導者真的能透過指導同學，而產生更高效能的學習。過程中，臺下的學生為了提升評論能力，亦被要求學習聆聽，以利進入合作學習後期的「學生提問學生模式」。</a:t>
            </a:r>
          </a:p>
          <a:p>
            <a:pPr marL="360000" indent="-180000"/>
            <a:r>
              <a:rPr lang="zh-TW" altLang="zh-TW" sz="1200" kern="1200" dirty="0">
                <a:solidFill>
                  <a:schemeClr val="tx1"/>
                </a:solidFill>
                <a:effectLst/>
                <a:latin typeface="+mn-lt"/>
                <a:ea typeface="+mn-ea"/>
                <a:cs typeface="+mn-cs"/>
              </a:rPr>
              <a:t>隨著合作學習進入中期的抽離自學，課堂內呈現共學與自學並存的差異化教學，口說發表的要求也會跟著出現學習任務的差異。</a:t>
            </a:r>
            <a:endParaRPr lang="en-US" altLang="zh-TW" sz="1200" dirty="0"/>
          </a:p>
          <a:p>
            <a:pPr marL="0" indent="0"/>
            <a:r>
              <a:rPr lang="zh-TW" altLang="zh-TW" sz="1200" b="1" kern="1200" dirty="0">
                <a:solidFill>
                  <a:schemeClr val="tx1"/>
                </a:solidFill>
                <a:effectLst/>
                <a:latin typeface="+mn-lt"/>
                <a:ea typeface="+mn-ea"/>
                <a:cs typeface="+mn-cs"/>
              </a:rPr>
              <a:t>佐藤學「學習共同體」（</a:t>
            </a:r>
            <a:r>
              <a:rPr lang="en-US" altLang="zh-TW" sz="1200" b="1" kern="1200" dirty="0">
                <a:solidFill>
                  <a:schemeClr val="tx1"/>
                </a:solidFill>
                <a:effectLst/>
                <a:latin typeface="+mn-lt"/>
                <a:ea typeface="+mn-ea"/>
                <a:cs typeface="+mn-cs"/>
              </a:rPr>
              <a:t>learning community</a:t>
            </a:r>
            <a:r>
              <a:rPr lang="zh-TW" altLang="zh-TW" sz="1200" b="1"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pPr marL="360000" indent="-180000"/>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將地方、學校、家長、教師都視為一個個學習圈，透過相互學習及經驗交換，保障及提升孩子的學習。</a:t>
            </a:r>
          </a:p>
          <a:p>
            <a:pPr marL="360000" indent="-180000"/>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改變單向授課、孤立學習、僵化背誦，透過引導，讓孩子體會學習的快樂及成就，並在探索學習中，培養孩子思考及學習能力，而非注重成績。</a:t>
            </a:r>
          </a:p>
          <a:p>
            <a:pPr marL="360000" indent="-180000"/>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空間上，「學習共同體」將傳統面排向教師的學習空間改為「ㄇ」字形座位，方便隨時討論，進行小組學習，但非小組競爭或組內分工，而是每個人在同一起點，一起思考解決問題；不論能力高低，讓孩子在共同學習討論的過程中，都能增加「學習」的能力。</a:t>
            </a:r>
          </a:p>
          <a:p>
            <a:pPr marL="360000" indent="-180000"/>
            <a:r>
              <a:rPr lang="en-US" altLang="zh-TW" sz="1200" kern="1200" dirty="0">
                <a:solidFill>
                  <a:schemeClr val="tx1"/>
                </a:solidFill>
                <a:effectLst/>
                <a:latin typeface="+mn-lt"/>
                <a:ea typeface="+mn-ea"/>
                <a:cs typeface="+mn-cs"/>
              </a:rPr>
              <a:t>4.</a:t>
            </a:r>
            <a:r>
              <a:rPr lang="zh-TW" altLang="zh-TW" sz="1200" kern="1200" dirty="0">
                <a:solidFill>
                  <a:schemeClr val="tx1"/>
                </a:solidFill>
                <a:effectLst/>
                <a:latin typeface="+mn-lt"/>
                <a:ea typeface="+mn-ea"/>
                <a:cs typeface="+mn-cs"/>
              </a:rPr>
              <a:t>教學方式上，捨棄傳統「目標、達成、評價」的方式，以「主題、探究、表現」累積孩子學習經驗，進而構成知識。</a:t>
            </a:r>
          </a:p>
          <a:p>
            <a:pPr marL="360000" indent="-180000"/>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教師首先引導學生思考，帶出學習問題，其次透過小組討論，了解學生思考方向，並不時請學生將小組的思考模式，與全班分享。一方面訓練孩子表達自己的意見，另一方面讓思考更深入廣泛。小組是一個個學習圈，與全班討論時，更成為一個大的學習圈。</a:t>
            </a:r>
            <a:endParaRPr lang="en-US" altLang="zh-TW" sz="1200" kern="1200" dirty="0">
              <a:solidFill>
                <a:schemeClr val="tx1"/>
              </a:solidFill>
              <a:effectLst/>
              <a:latin typeface="+mn-lt"/>
              <a:ea typeface="+mn-ea"/>
              <a:cs typeface="+mn-cs"/>
            </a:endParaRPr>
          </a:p>
          <a:p>
            <a:pPr marL="360000" indent="-180000"/>
            <a:r>
              <a:rPr lang="en-US" altLang="zh-TW" sz="1200" kern="1200" dirty="0">
                <a:solidFill>
                  <a:schemeClr val="tx1"/>
                </a:solidFill>
                <a:effectLst/>
                <a:latin typeface="+mn-lt"/>
                <a:ea typeface="+mn-ea"/>
                <a:cs typeface="+mn-cs"/>
              </a:rPr>
              <a:t>6.</a:t>
            </a:r>
            <a:r>
              <a:rPr lang="zh-TW" altLang="zh-TW" sz="1200" kern="1200" dirty="0">
                <a:solidFill>
                  <a:schemeClr val="tx1"/>
                </a:solidFill>
                <a:effectLst/>
                <a:latin typeface="+mn-lt"/>
                <a:ea typeface="+mn-ea"/>
                <a:cs typeface="+mn-cs"/>
              </a:rPr>
              <a:t>在「學習共同體」中，教師的工作是知識的媒介，透過「聽」，站在學生的同一平面學習，同時觸發自己的思考，讓自己融入孩子的學習領域，並給予孩子歸屬感，幫助孩子的思考更深刻。</a:t>
            </a:r>
          </a:p>
          <a:p>
            <a:pPr marL="360000" indent="-180000"/>
            <a:endParaRPr lang="en-US" altLang="zh-TW" sz="1200" kern="1200" dirty="0">
              <a:solidFill>
                <a:schemeClr val="tx1"/>
              </a:solidFill>
              <a:effectLst/>
              <a:latin typeface="+mn-lt"/>
              <a:ea typeface="+mn-ea"/>
              <a:cs typeface="+mn-cs"/>
            </a:endParaRPr>
          </a:p>
          <a:p>
            <a:pPr marL="360000" indent="-180000"/>
            <a:r>
              <a:rPr lang="zh-TW" altLang="zh-TW" sz="1200" kern="1200" dirty="0">
                <a:solidFill>
                  <a:schemeClr val="tx1"/>
                </a:solidFill>
                <a:effectLst/>
                <a:latin typeface="+mn-lt"/>
                <a:ea typeface="+mn-ea"/>
                <a:cs typeface="+mn-cs"/>
              </a:rPr>
              <a:t>佐藤學期待教師進一步成為「學習專門家」（</a:t>
            </a:r>
            <a:r>
              <a:rPr lang="en-US" altLang="zh-TW" sz="1200" kern="1200" dirty="0">
                <a:solidFill>
                  <a:schemeClr val="tx1"/>
                </a:solidFill>
                <a:effectLst/>
                <a:latin typeface="+mn-lt"/>
                <a:ea typeface="+mn-ea"/>
                <a:cs typeface="+mn-cs"/>
              </a:rPr>
              <a:t>learning profession</a:t>
            </a:r>
            <a:r>
              <a:rPr lang="zh-TW" altLang="zh-TW" sz="1200" kern="1200" dirty="0">
                <a:solidFill>
                  <a:schemeClr val="tx1"/>
                </a:solidFill>
                <a:effectLst/>
                <a:latin typeface="+mn-lt"/>
                <a:ea typeface="+mn-ea"/>
                <a:cs typeface="+mn-cs"/>
              </a:rPr>
              <a:t>），在校內用「省察」的態度，透過觀察其他教師的上課內容及交流，培養自己能力。因此，將教室的門打開，構成教師們的學習圈，也是「學習共同體」的目標。</a:t>
            </a:r>
            <a:endParaRPr lang="en-US" altLang="zh-TW"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rgbClr val="000000"/>
                </a:solidFill>
              </a:rPr>
              <a:t>分組合作學習：</a:t>
            </a:r>
            <a:endParaRPr lang="en-US" altLang="zh-TW" sz="1200" kern="1200" dirty="0">
              <a:solidFill>
                <a:schemeClr val="tx1"/>
              </a:solidFill>
              <a:effectLst/>
              <a:latin typeface="+mn-lt"/>
              <a:ea typeface="+mn-ea"/>
              <a:cs typeface="+mn-cs"/>
            </a:endParaRPr>
          </a:p>
          <a:p>
            <a:pPr marL="18000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000000"/>
                </a:solidFill>
              </a:rPr>
              <a:t>強調</a:t>
            </a:r>
            <a:r>
              <a:rPr lang="zh-TW" altLang="en-US" sz="1200" dirty="0">
                <a:solidFill>
                  <a:srgbClr val="FF0000"/>
                </a:solidFill>
              </a:rPr>
              <a:t>學生同儕互動</a:t>
            </a:r>
            <a:r>
              <a:rPr lang="zh-TW" altLang="en-US" sz="1200" dirty="0">
                <a:solidFill>
                  <a:srgbClr val="000000"/>
                </a:solidFill>
              </a:rPr>
              <a:t>與</a:t>
            </a:r>
            <a:r>
              <a:rPr lang="zh-TW" altLang="en-US" sz="1200" dirty="0">
                <a:solidFill>
                  <a:srgbClr val="FF0000"/>
                </a:solidFill>
              </a:rPr>
              <a:t>主動學習</a:t>
            </a:r>
            <a:r>
              <a:rPr lang="zh-TW" altLang="en-US" sz="1200" dirty="0">
                <a:solidFill>
                  <a:srgbClr val="000000"/>
                </a:solidFill>
              </a:rPr>
              <a:t>的教學取向，具有數十種可適用於不同教學情境的教學模式。教師必須瞭解如何規劃與設計「分組合作學習」，如何判斷選用合適的合作學習模式，如何教導合作技巧，以及如何評估實施成效。</a:t>
            </a:r>
            <a:endParaRPr lang="en-US" altLang="zh-TW" sz="1200" kern="1200" dirty="0">
              <a:solidFill>
                <a:schemeClr val="tx1"/>
              </a:solidFill>
              <a:effectLst/>
              <a:latin typeface="+mn-lt"/>
              <a:ea typeface="+mn-ea"/>
              <a:cs typeface="+mn-cs"/>
            </a:endParaRPr>
          </a:p>
          <a:p>
            <a:pPr marL="360000" indent="-180000"/>
            <a:endParaRPr lang="zh-TW" altLang="en-US" dirty="0"/>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23</a:t>
            </a:fld>
            <a:endParaRPr lang="zh-TW" altLang="en-US"/>
          </a:p>
        </p:txBody>
      </p:sp>
    </p:spTree>
    <p:extLst>
      <p:ext uri="{BB962C8B-B14F-4D97-AF65-F5344CB8AC3E}">
        <p14:creationId xmlns:p14="http://schemas.microsoft.com/office/powerpoint/2010/main" val="165945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25</a:t>
            </a:fld>
            <a:endParaRPr lang="zh-TW" altLang="en-US"/>
          </a:p>
        </p:txBody>
      </p:sp>
    </p:spTree>
    <p:extLst>
      <p:ext uri="{BB962C8B-B14F-4D97-AF65-F5344CB8AC3E}">
        <p14:creationId xmlns:p14="http://schemas.microsoft.com/office/powerpoint/2010/main" val="1725530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現今教育改革波濤洶湧之際，教師不再是被動的、等待的、秉承上命的執行者，除了是</a:t>
            </a:r>
            <a:r>
              <a:rPr lang="zh-TW" altLang="zh-TW" sz="1200" b="1" kern="1200" dirty="0">
                <a:solidFill>
                  <a:schemeClr val="tx1"/>
                </a:solidFill>
                <a:effectLst/>
                <a:latin typeface="+mn-lt"/>
                <a:ea typeface="+mn-ea"/>
                <a:cs typeface="+mn-cs"/>
              </a:rPr>
              <a:t>知識的分配與流通者</a:t>
            </a:r>
            <a:r>
              <a:rPr lang="zh-TW" altLang="zh-TW" sz="1200" kern="1200" dirty="0">
                <a:solidFill>
                  <a:schemeClr val="tx1"/>
                </a:solidFill>
                <a:effectLst/>
                <a:latin typeface="+mn-lt"/>
                <a:ea typeface="+mn-ea"/>
                <a:cs typeface="+mn-cs"/>
              </a:rPr>
              <a:t>外，更一躍而成為</a:t>
            </a:r>
            <a:r>
              <a:rPr lang="zh-TW" altLang="zh-TW" sz="1200" b="1" kern="1200" dirty="0">
                <a:solidFill>
                  <a:schemeClr val="tx1"/>
                </a:solidFill>
                <a:effectLst/>
                <a:latin typeface="+mn-lt"/>
                <a:ea typeface="+mn-ea"/>
                <a:cs typeface="+mn-cs"/>
              </a:rPr>
              <a:t>知識的創造與生產者</a:t>
            </a:r>
            <a:r>
              <a:rPr lang="zh-TW" altLang="zh-TW" sz="1200" kern="1200" dirty="0">
                <a:solidFill>
                  <a:schemeClr val="tx1"/>
                </a:solidFill>
                <a:effectLst/>
                <a:latin typeface="+mn-lt"/>
                <a:ea typeface="+mn-ea"/>
                <a:cs typeface="+mn-cs"/>
              </a:rPr>
              <a:t>，教師專業發展遂面臨一種新的挑戰，即</a:t>
            </a:r>
            <a:r>
              <a:rPr lang="zh-TW" altLang="zh-TW" sz="1200" b="1" kern="1200" dirty="0">
                <a:solidFill>
                  <a:schemeClr val="tx1"/>
                </a:solidFill>
                <a:effectLst/>
                <a:latin typeface="+mn-lt"/>
                <a:ea typeface="+mn-ea"/>
                <a:cs typeface="+mn-cs"/>
              </a:rPr>
              <a:t>強調教師增權賦能</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empowerment</a:t>
            </a:r>
            <a:r>
              <a:rPr lang="zh-TW" altLang="zh-TW" sz="1200" kern="1200" dirty="0">
                <a:solidFill>
                  <a:schemeClr val="tx1"/>
                </a:solidFill>
                <a:effectLst/>
                <a:latin typeface="+mn-lt"/>
                <a:ea typeface="+mn-ea"/>
                <a:cs typeface="+mn-cs"/>
              </a:rPr>
              <a:t>）以及</a:t>
            </a:r>
            <a:r>
              <a:rPr lang="zh-TW" altLang="zh-TW" sz="1200" b="1" kern="1200" dirty="0">
                <a:solidFill>
                  <a:schemeClr val="tx1"/>
                </a:solidFill>
                <a:effectLst/>
                <a:latin typeface="+mn-lt"/>
                <a:ea typeface="+mn-ea"/>
                <a:cs typeface="+mn-cs"/>
              </a:rPr>
              <a:t>教師專業自主</a:t>
            </a:r>
            <a:r>
              <a:rPr lang="zh-TW" altLang="zh-TW" sz="1200" kern="1200" dirty="0">
                <a:solidFill>
                  <a:schemeClr val="tx1"/>
                </a:solidFill>
                <a:effectLst/>
                <a:latin typeface="+mn-lt"/>
                <a:ea typeface="+mn-ea"/>
                <a:cs typeface="+mn-cs"/>
              </a:rPr>
              <a:t>。教師</a:t>
            </a:r>
            <a:r>
              <a:rPr lang="zh-TW" altLang="zh-TW" sz="1200" b="1" kern="1200" dirty="0">
                <a:solidFill>
                  <a:schemeClr val="tx1"/>
                </a:solidFill>
                <a:effectLst/>
                <a:latin typeface="+mn-lt"/>
                <a:ea typeface="+mn-ea"/>
                <a:cs typeface="+mn-cs"/>
              </a:rPr>
              <a:t>實踐</a:t>
            </a:r>
            <a:r>
              <a:rPr lang="zh-TW" altLang="zh-TW" sz="1200" kern="1200" dirty="0">
                <a:solidFill>
                  <a:schemeClr val="tx1"/>
                </a:solidFill>
                <a:effectLst/>
                <a:latin typeface="+mn-lt"/>
                <a:ea typeface="+mn-ea"/>
                <a:cs typeface="+mn-cs"/>
              </a:rPr>
              <a:t>其教學專業，並有效</a:t>
            </a:r>
            <a:r>
              <a:rPr lang="zh-TW" altLang="zh-TW" sz="1200" b="1" kern="1200" dirty="0">
                <a:solidFill>
                  <a:schemeClr val="tx1"/>
                </a:solidFill>
                <a:effectLst/>
                <a:latin typeface="+mn-lt"/>
                <a:ea typeface="+mn-ea"/>
                <a:cs typeface="+mn-cs"/>
              </a:rPr>
              <a:t>發揮</a:t>
            </a:r>
            <a:r>
              <a:rPr lang="zh-TW" altLang="zh-TW" sz="1200" kern="1200" dirty="0">
                <a:solidFill>
                  <a:schemeClr val="tx1"/>
                </a:solidFill>
                <a:effectLst/>
                <a:latin typeface="+mn-lt"/>
                <a:ea typeface="+mn-ea"/>
                <a:cs typeface="+mn-cs"/>
              </a:rPr>
              <a:t>其專業</a:t>
            </a:r>
            <a:r>
              <a:rPr lang="zh-TW" altLang="zh-TW" sz="1200" b="1" kern="1200" dirty="0">
                <a:solidFill>
                  <a:schemeClr val="tx1"/>
                </a:solidFill>
                <a:effectLst/>
                <a:latin typeface="+mn-lt"/>
                <a:ea typeface="+mn-ea"/>
                <a:cs typeface="+mn-cs"/>
              </a:rPr>
              <a:t>自主的權能</a:t>
            </a:r>
            <a:r>
              <a:rPr lang="zh-TW" altLang="zh-TW" sz="1200" kern="1200" dirty="0">
                <a:solidFill>
                  <a:schemeClr val="tx1"/>
                </a:solidFill>
                <a:effectLst/>
                <a:latin typeface="+mn-lt"/>
                <a:ea typeface="+mn-ea"/>
                <a:cs typeface="+mn-cs"/>
              </a:rPr>
              <a:t>，且</a:t>
            </a:r>
            <a:r>
              <a:rPr lang="zh-TW" altLang="zh-TW" sz="1200" b="1" kern="1200" dirty="0">
                <a:solidFill>
                  <a:schemeClr val="tx1"/>
                </a:solidFill>
                <a:effectLst/>
                <a:latin typeface="+mn-lt"/>
                <a:ea typeface="+mn-ea"/>
                <a:cs typeface="+mn-cs"/>
              </a:rPr>
              <a:t>不斷地</a:t>
            </a:r>
            <a:r>
              <a:rPr lang="zh-TW" altLang="zh-TW" sz="1200" kern="1200" dirty="0">
                <a:solidFill>
                  <a:schemeClr val="tx1"/>
                </a:solidFill>
                <a:effectLst/>
                <a:latin typeface="+mn-lt"/>
                <a:ea typeface="+mn-ea"/>
                <a:cs typeface="+mn-cs"/>
              </a:rPr>
              <a:t>從教學實務中省思成長、自我</a:t>
            </a:r>
            <a:r>
              <a:rPr lang="zh-TW" altLang="zh-TW" sz="1200" b="1" kern="1200" dirty="0">
                <a:solidFill>
                  <a:schemeClr val="tx1"/>
                </a:solidFill>
                <a:effectLst/>
                <a:latin typeface="+mn-lt"/>
                <a:ea typeface="+mn-ea"/>
                <a:cs typeface="+mn-cs"/>
              </a:rPr>
              <a:t>檢視與精進</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latin typeface="標楷體" panose="03000509000000000000" pitchFamily="65" charset="-120"/>
                <a:ea typeface="標楷體" panose="03000509000000000000" pitchFamily="65" charset="-120"/>
              </a:rPr>
              <a:t>平等對話，是建立互動關係的第一步</a:t>
            </a:r>
            <a:endParaRPr lang="en-US" altLang="zh-TW" sz="1200" b="1" dirty="0">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a:t>溝通在求同</a:t>
            </a:r>
            <a:r>
              <a:rPr lang="en-US" altLang="zh-TW" b="1" dirty="0"/>
              <a:t>(</a:t>
            </a:r>
            <a:r>
              <a:rPr lang="zh-TW" altLang="en-US" b="1" dirty="0"/>
              <a:t>尋求共識</a:t>
            </a:r>
            <a:r>
              <a:rPr lang="en-US" altLang="zh-TW" b="1" dirty="0"/>
              <a:t>)</a:t>
            </a:r>
            <a:r>
              <a:rPr lang="zh-TW" altLang="en-US" b="1" dirty="0">
                <a:latin typeface="標楷體" panose="03000509000000000000" pitchFamily="65" charset="-120"/>
                <a:ea typeface="標楷體" panose="03000509000000000000" pitchFamily="65" charset="-120"/>
              </a:rPr>
              <a:t>，而社群的對話在求異</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找到多種可能</a:t>
            </a:r>
            <a:r>
              <a:rPr lang="en-US" altLang="zh-TW" b="1" dirty="0">
                <a:latin typeface="標楷體" panose="03000509000000000000" pitchFamily="65" charset="-120"/>
                <a:ea typeface="標楷體" panose="03000509000000000000" pitchFamily="65" charset="-120"/>
              </a:rPr>
              <a:t>)</a:t>
            </a:r>
            <a:endParaRPr lang="zh-TW" alt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26</a:t>
            </a:fld>
            <a:endParaRPr lang="zh-TW" altLang="en-US"/>
          </a:p>
        </p:txBody>
      </p:sp>
    </p:spTree>
    <p:extLst>
      <p:ext uri="{BB962C8B-B14F-4D97-AF65-F5344CB8AC3E}">
        <p14:creationId xmlns:p14="http://schemas.microsoft.com/office/powerpoint/2010/main" val="172553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引導式對話</a:t>
            </a:r>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薩提爾教練模式</a:t>
            </a:r>
            <a:r>
              <a:rPr lang="en-US" altLang="zh-TW" sz="1200" b="1"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b="1" kern="1200" dirty="0">
                <a:solidFill>
                  <a:schemeClr val="tx1"/>
                </a:solidFill>
                <a:effectLst/>
                <a:latin typeface="+mn-lt"/>
                <a:ea typeface="+mn-ea"/>
                <a:cs typeface="+mn-cs"/>
              </a:rPr>
              <a:t>人本信念</a:t>
            </a:r>
            <a:r>
              <a:rPr lang="zh-TW" altLang="zh-TW" sz="1200" kern="1200" dirty="0">
                <a:solidFill>
                  <a:schemeClr val="tx1"/>
                </a:solidFill>
                <a:effectLst/>
                <a:latin typeface="+mn-lt"/>
                <a:ea typeface="+mn-ea"/>
                <a:cs typeface="+mn-cs"/>
              </a:rPr>
              <a:t>及</a:t>
            </a:r>
            <a:r>
              <a:rPr lang="zh-TW" altLang="zh-TW" sz="1200" b="1" kern="1200" dirty="0">
                <a:solidFill>
                  <a:schemeClr val="tx1"/>
                </a:solidFill>
                <a:effectLst/>
                <a:latin typeface="+mn-lt"/>
                <a:ea typeface="+mn-ea"/>
                <a:cs typeface="+mn-cs"/>
              </a:rPr>
              <a:t>冰山理論</a:t>
            </a:r>
            <a:r>
              <a:rPr lang="zh-TW" altLang="zh-TW" sz="1200" kern="1200" dirty="0">
                <a:solidFill>
                  <a:schemeClr val="tx1"/>
                </a:solidFill>
                <a:effectLst/>
                <a:latin typeface="+mn-lt"/>
                <a:ea typeface="+mn-ea"/>
                <a:cs typeface="+mn-cs"/>
              </a:rPr>
              <a:t>是薩提爾模式兩大支柱。薩提爾指出，在冰山下潛藏著「情緒」、「觀點」、「期待」、「渴望」等四個要素。這些要素的內容，左右了冰山上層的作為及言語。</a:t>
            </a:r>
          </a:p>
          <a:p>
            <a:r>
              <a:rPr lang="zh-TW" altLang="zh-TW" sz="1200" kern="1200" dirty="0">
                <a:solidFill>
                  <a:schemeClr val="tx1"/>
                </a:solidFill>
                <a:effectLst/>
                <a:latin typeface="+mn-lt"/>
                <a:ea typeface="+mn-ea"/>
                <a:cs typeface="+mn-cs"/>
              </a:rPr>
              <a:t>薩提爾模式是用人性關懷的角度</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人本信念</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進入當事人的心路歷程，輔以冰山理論揭開當事人的行為障礙及思維盲點，</a:t>
            </a:r>
            <a:r>
              <a:rPr lang="zh-TW" altLang="zh-TW" sz="1200" kern="1200" dirty="0">
                <a:solidFill>
                  <a:schemeClr val="tx1"/>
                </a:solidFill>
                <a:effectLst/>
                <a:latin typeface="+mn-lt"/>
                <a:ea typeface="+mn-ea"/>
                <a:cs typeface="+mn-cs"/>
              </a:rPr>
              <a:t>來探索行為背後的緣由，從中找到轉化的方法，</a:t>
            </a:r>
            <a:r>
              <a:rPr lang="zh-TW" altLang="en-US" sz="1200" b="0" i="0" kern="1200" dirty="0">
                <a:solidFill>
                  <a:schemeClr val="tx1"/>
                </a:solidFill>
                <a:effectLst/>
                <a:latin typeface="+mn-lt"/>
                <a:ea typeface="+mn-ea"/>
                <a:cs typeface="+mn-cs"/>
              </a:rPr>
              <a:t>然後進行轉化及改變，</a:t>
            </a:r>
            <a:r>
              <a:rPr lang="zh-TW" altLang="zh-TW" sz="1200" kern="1200" dirty="0">
                <a:solidFill>
                  <a:schemeClr val="tx1"/>
                </a:solidFill>
                <a:effectLst/>
                <a:latin typeface="+mn-lt"/>
                <a:ea typeface="+mn-ea"/>
                <a:cs typeface="+mn-cs"/>
              </a:rPr>
              <a:t>協助當事人重新學習及成長。薩提爾模式程序為：</a:t>
            </a:r>
          </a:p>
          <a:p>
            <a:r>
              <a:rPr lang="en-US" altLang="zh-TW" sz="1200" kern="1200" dirty="0">
                <a:solidFill>
                  <a:schemeClr val="tx1"/>
                </a:solidFill>
                <a:effectLst/>
                <a:latin typeface="+mn-lt"/>
                <a:ea typeface="+mn-ea"/>
                <a:cs typeface="+mn-cs"/>
              </a:rPr>
              <a:t> </a:t>
            </a:r>
            <a:r>
              <a:rPr lang="en-US" altLang="zh-TW" sz="1200" b="1" kern="1200" dirty="0">
                <a:solidFill>
                  <a:schemeClr val="tx1"/>
                </a:solidFill>
                <a:effectLst/>
                <a:latin typeface="+mn-lt"/>
                <a:ea typeface="+mn-ea"/>
                <a:cs typeface="+mn-cs"/>
              </a:rPr>
              <a:t>1.</a:t>
            </a:r>
            <a:r>
              <a:rPr lang="zh-TW" altLang="zh-TW" sz="1200" b="1" kern="1200" dirty="0">
                <a:solidFill>
                  <a:schemeClr val="tx1"/>
                </a:solidFill>
                <a:effectLst/>
                <a:latin typeface="+mn-lt"/>
                <a:ea typeface="+mn-ea"/>
                <a:cs typeface="+mn-cs"/>
              </a:rPr>
              <a:t>確認目標。</a:t>
            </a:r>
            <a:r>
              <a:rPr lang="zh-TW" altLang="zh-TW" sz="1200" kern="1200" dirty="0">
                <a:solidFill>
                  <a:schemeClr val="tx1"/>
                </a:solidFill>
                <a:effectLst/>
                <a:latin typeface="+mn-lt"/>
                <a:ea typeface="+mn-ea"/>
                <a:cs typeface="+mn-cs"/>
              </a:rPr>
              <a:t>一開始要先確認談話的目標，才能使整個晤談聚焦在一個重點上。</a:t>
            </a:r>
          </a:p>
          <a:p>
            <a:r>
              <a:rPr lang="en-US" altLang="zh-TW" sz="1200" b="1" kern="1200" dirty="0">
                <a:solidFill>
                  <a:schemeClr val="tx1"/>
                </a:solidFill>
                <a:effectLst/>
                <a:latin typeface="+mn-lt"/>
                <a:ea typeface="+mn-ea"/>
                <a:cs typeface="+mn-cs"/>
              </a:rPr>
              <a:t>2.</a:t>
            </a:r>
            <a:r>
              <a:rPr lang="zh-TW" altLang="zh-TW" sz="1200" b="1" kern="1200" dirty="0">
                <a:solidFill>
                  <a:schemeClr val="tx1"/>
                </a:solidFill>
                <a:effectLst/>
                <a:latin typeface="+mn-lt"/>
                <a:ea typeface="+mn-ea"/>
                <a:cs typeface="+mn-cs"/>
              </a:rPr>
              <a:t>辨識並排除冰山盲點的干擾，開創新的可能</a:t>
            </a:r>
            <a:r>
              <a:rPr lang="zh-TW" altLang="zh-TW" sz="1200" kern="1200" dirty="0">
                <a:solidFill>
                  <a:schemeClr val="tx1"/>
                </a:solidFill>
                <a:effectLst/>
                <a:latin typeface="+mn-lt"/>
                <a:ea typeface="+mn-ea"/>
                <a:cs typeface="+mn-cs"/>
              </a:rPr>
              <a:t>：</a:t>
            </a:r>
          </a:p>
          <a:p>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探詢當事人的行為緣由，揭露當事人所固守的情緒、觀點、期待及渴望。</a:t>
            </a:r>
          </a:p>
          <a:p>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引導當事人探討、分析他固守的行為、情緒、觀點、期待及渴望模式對於其外在表現的利弊得失，進而認知自己的盲點。</a:t>
            </a:r>
          </a:p>
          <a:p>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引導當事人探討不同冰山要素的可能性，選擇並改變冰山要素，而創造出新的可能性、發揮潛力。</a:t>
            </a:r>
          </a:p>
          <a:p>
            <a:r>
              <a:rPr lang="zh-TW" altLang="zh-TW" sz="1200" kern="1200" dirty="0">
                <a:solidFill>
                  <a:schemeClr val="tx1"/>
                </a:solidFill>
                <a:effectLst/>
                <a:latin typeface="+mn-lt"/>
                <a:ea typeface="+mn-ea"/>
                <a:cs typeface="+mn-cs"/>
              </a:rPr>
              <a:t>一旦當事人自覺地看到自己的盲點，同時也看到其他可能性，就可以突破既有框架的限制，把潛力發揮出來。</a:t>
            </a:r>
          </a:p>
          <a:p>
            <a:r>
              <a:rPr lang="en-US" altLang="zh-TW" sz="1200" kern="1200" dirty="0">
                <a:solidFill>
                  <a:schemeClr val="tx1"/>
                </a:solidFill>
                <a:effectLst/>
                <a:latin typeface="+mn-lt"/>
                <a:ea typeface="+mn-ea"/>
                <a:cs typeface="+mn-cs"/>
              </a:rPr>
              <a:t> </a:t>
            </a:r>
            <a:r>
              <a:rPr lang="en-US" altLang="zh-TW" sz="1200" b="1" kern="1200" dirty="0">
                <a:solidFill>
                  <a:schemeClr val="tx1"/>
                </a:solidFill>
                <a:effectLst/>
                <a:latin typeface="+mn-lt"/>
                <a:ea typeface="+mn-ea"/>
                <a:cs typeface="+mn-cs"/>
              </a:rPr>
              <a:t>3.</a:t>
            </a:r>
            <a:r>
              <a:rPr lang="zh-TW" altLang="zh-TW" sz="1200" b="1" kern="1200" dirty="0">
                <a:solidFill>
                  <a:schemeClr val="tx1"/>
                </a:solidFill>
                <a:effectLst/>
                <a:latin typeface="+mn-lt"/>
                <a:ea typeface="+mn-ea"/>
                <a:cs typeface="+mn-cs"/>
              </a:rPr>
              <a:t>在行動中落實改變。</a:t>
            </a:r>
            <a:r>
              <a:rPr lang="zh-TW" altLang="zh-TW" sz="1200" kern="1200" dirty="0">
                <a:solidFill>
                  <a:schemeClr val="tx1"/>
                </a:solidFill>
                <a:effectLst/>
                <a:latin typeface="+mn-lt"/>
                <a:ea typeface="+mn-ea"/>
                <a:cs typeface="+mn-cs"/>
              </a:rPr>
              <a:t>教練式領導的最終目標是促使部屬改變外在行為，而不僅止於改變內在心理因素。</a:t>
            </a:r>
            <a:endParaRPr lang="en-US" altLang="zh-TW" sz="1200" b="0" i="0" kern="1200" dirty="0">
              <a:solidFill>
                <a:schemeClr val="tx1"/>
              </a:solidFill>
              <a:effectLst/>
              <a:latin typeface="+mn-lt"/>
              <a:ea typeface="+mn-ea"/>
              <a:cs typeface="+mn-cs"/>
            </a:endParaRPr>
          </a:p>
          <a:p>
            <a:endParaRPr lang="en-US" altLang="zh-TW" sz="1200" b="1" kern="1200" dirty="0">
              <a:solidFill>
                <a:schemeClr val="tx1"/>
              </a:solidFill>
              <a:effectLst/>
              <a:latin typeface="+mn-lt"/>
              <a:ea typeface="+mn-ea"/>
              <a:cs typeface="+mn-cs"/>
            </a:endParaRPr>
          </a:p>
          <a:p>
            <a:r>
              <a:rPr lang="zh-TW" altLang="en-US" sz="1200" b="1" kern="1200" dirty="0">
                <a:solidFill>
                  <a:schemeClr val="tx1"/>
                </a:solidFill>
                <a:effectLst/>
                <a:latin typeface="+mn-lt"/>
                <a:ea typeface="+mn-ea"/>
                <a:cs typeface="+mn-cs"/>
              </a:rPr>
              <a:t>技巧</a:t>
            </a:r>
            <a:endParaRPr lang="en-US" altLang="zh-TW"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引導（</a:t>
            </a:r>
            <a:r>
              <a:rPr lang="en-US" altLang="zh-TW" sz="1200" kern="1200" dirty="0">
                <a:solidFill>
                  <a:schemeClr val="tx1"/>
                </a:solidFill>
                <a:effectLst/>
                <a:latin typeface="+mn-lt"/>
                <a:ea typeface="+mn-ea"/>
                <a:cs typeface="+mn-cs"/>
              </a:rPr>
              <a:t>leading</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之後再稍做改變，此時對方則有可能不自覺地跟著我們做出改變，於是就能成功的「引導」對方</a:t>
            </a:r>
            <a:r>
              <a:rPr lang="zh-TW" altLang="en-US"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伴隨（</a:t>
            </a:r>
            <a:r>
              <a:rPr lang="en-US" altLang="zh-TW" sz="1200" kern="1200" dirty="0">
                <a:solidFill>
                  <a:schemeClr val="tx1"/>
                </a:solidFill>
                <a:effectLst/>
                <a:latin typeface="+mn-lt"/>
                <a:ea typeface="+mn-ea"/>
                <a:cs typeface="+mn-cs"/>
              </a:rPr>
              <a:t>pacing</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「伴隨」對方的口氣、腔調、姿態動作</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等，讓對方有彷若照鏡一般的感覺</a:t>
            </a:r>
            <a:r>
              <a:rPr lang="zh-TW" altLang="en-US"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3.</a:t>
            </a:r>
            <a:r>
              <a:rPr lang="zh-TW" altLang="en-US" sz="1200" kern="1200" dirty="0">
                <a:solidFill>
                  <a:schemeClr val="tx1"/>
                </a:solidFill>
                <a:effectLst/>
                <a:latin typeface="+mn-lt"/>
                <a:ea typeface="+mn-ea"/>
                <a:cs typeface="+mn-cs"/>
              </a:rPr>
              <a:t>和諧：指對話過程中，</a:t>
            </a:r>
            <a:r>
              <a:rPr lang="zh-TW" altLang="zh-TW" sz="1200" kern="1200" dirty="0">
                <a:solidFill>
                  <a:schemeClr val="tx1"/>
                </a:solidFill>
                <a:effectLst/>
                <a:latin typeface="+mn-lt"/>
                <a:ea typeface="+mn-ea"/>
                <a:cs typeface="+mn-cs"/>
              </a:rPr>
              <a:t>注意姿態、手勢、聲調、措詞及呼吸</a:t>
            </a:r>
            <a:r>
              <a:rPr lang="zh-TW" altLang="en-US"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4.</a:t>
            </a:r>
            <a:r>
              <a:rPr lang="zh-TW" altLang="zh-TW" sz="1200" kern="1200" dirty="0">
                <a:solidFill>
                  <a:schemeClr val="tx1"/>
                </a:solidFill>
                <a:effectLst/>
                <a:latin typeface="+mn-lt"/>
                <a:ea typeface="+mn-ea"/>
                <a:cs typeface="+mn-cs"/>
              </a:rPr>
              <a:t>隱喻（</a:t>
            </a:r>
            <a:r>
              <a:rPr lang="en-US" altLang="zh-TW" sz="1200" kern="1200" dirty="0">
                <a:solidFill>
                  <a:schemeClr val="tx1"/>
                </a:solidFill>
                <a:effectLst/>
                <a:latin typeface="+mn-lt"/>
                <a:ea typeface="+mn-ea"/>
                <a:cs typeface="+mn-cs"/>
              </a:rPr>
              <a:t>metaphor</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是借用故事讓當事人不自覺的接受了要有所改變的暗示</a:t>
            </a:r>
            <a:r>
              <a:rPr lang="zh-TW" altLang="en-US"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重建（</a:t>
            </a:r>
            <a:r>
              <a:rPr lang="en-US" altLang="zh-TW" sz="1200" kern="1200" dirty="0">
                <a:solidFill>
                  <a:schemeClr val="tx1"/>
                </a:solidFill>
                <a:effectLst/>
                <a:latin typeface="+mn-lt"/>
                <a:ea typeface="+mn-ea"/>
                <a:cs typeface="+mn-cs"/>
              </a:rPr>
              <a:t>reframing</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則是直接為當事人的處境或行為賦予新的意義，不僅是改變意義，更是讓當事人在意義改變後還能找到調整的方向，促使教師自我思考與進行教學決定和改變的歷程。</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latin typeface="標楷體" pitchFamily="65" charset="-120"/>
              <a:ea typeface="標楷體"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以</a:t>
            </a:r>
            <a:r>
              <a:rPr lang="zh-TW" altLang="zh-TW" sz="1200" kern="1200" dirty="0">
                <a:solidFill>
                  <a:schemeClr val="tx1"/>
                </a:solidFill>
                <a:effectLst/>
                <a:latin typeface="+mn-lt"/>
                <a:ea typeface="+mn-ea"/>
                <a:cs typeface="+mn-cs"/>
              </a:rPr>
              <a:t>開闊的胸襟與耐心，不進行任何價值判斷，接納</a:t>
            </a:r>
            <a:r>
              <a:rPr lang="zh-TW" altLang="en-US" sz="1200" kern="1200" dirty="0">
                <a:solidFill>
                  <a:schemeClr val="tx1"/>
                </a:solidFill>
                <a:effectLst/>
                <a:latin typeface="+mn-lt"/>
                <a:ea typeface="+mn-ea"/>
                <a:cs typeface="+mn-cs"/>
              </a:rPr>
              <a:t>夥伴</a:t>
            </a:r>
            <a:r>
              <a:rPr lang="zh-TW" altLang="zh-TW" sz="1200" kern="1200" dirty="0">
                <a:solidFill>
                  <a:schemeClr val="tx1"/>
                </a:solidFill>
                <a:effectLst/>
                <a:latin typeface="+mn-lt"/>
                <a:ea typeface="+mn-ea"/>
                <a:cs typeface="+mn-cs"/>
              </a:rPr>
              <a:t>的想法</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善用停頓、重述、探究、口語和非口語技 巧、提供資料等行為，引發</a:t>
            </a:r>
            <a:r>
              <a:rPr lang="zh-TW" altLang="en-US" sz="1200" kern="1200" dirty="0">
                <a:solidFill>
                  <a:schemeClr val="tx1"/>
                </a:solidFill>
                <a:effectLst/>
                <a:latin typeface="+mn-lt"/>
                <a:ea typeface="+mn-ea"/>
                <a:cs typeface="+mn-cs"/>
              </a:rPr>
              <a:t>社群成員</a:t>
            </a:r>
            <a:r>
              <a:rPr lang="zh-TW" altLang="zh-TW" sz="1200" kern="1200" dirty="0">
                <a:solidFill>
                  <a:schemeClr val="tx1"/>
                </a:solidFill>
                <a:effectLst/>
                <a:latin typeface="+mn-lt"/>
                <a:ea typeface="+mn-ea"/>
                <a:cs typeface="+mn-cs"/>
              </a:rPr>
              <a:t>自行認知並改變。</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27</a:t>
            </a:fld>
            <a:endParaRPr lang="zh-TW" altLang="en-US"/>
          </a:p>
        </p:txBody>
      </p:sp>
    </p:spTree>
    <p:extLst>
      <p:ext uri="{BB962C8B-B14F-4D97-AF65-F5344CB8AC3E}">
        <p14:creationId xmlns:p14="http://schemas.microsoft.com/office/powerpoint/2010/main" val="179359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kern="1200" dirty="0">
                <a:solidFill>
                  <a:schemeClr val="tx1"/>
                </a:solidFill>
                <a:effectLst/>
                <a:latin typeface="+mn-lt"/>
                <a:ea typeface="+mn-ea"/>
                <a:cs typeface="+mn-cs"/>
              </a:rPr>
              <a:t>探究式措辭：</a:t>
            </a:r>
            <a:endParaRPr lang="en-US" altLang="zh-TW" sz="1200" b="1" kern="1200" dirty="0">
              <a:solidFill>
                <a:schemeClr val="tx1"/>
              </a:solidFill>
              <a:effectLst/>
              <a:latin typeface="+mn-lt"/>
              <a:ea typeface="+mn-ea"/>
              <a:cs typeface="+mn-cs"/>
            </a:endParaRPr>
          </a:p>
          <a:p>
            <a:pPr marL="180000" indent="-180000">
              <a:lnSpc>
                <a:spcPct val="110000"/>
              </a:lnSpc>
              <a:spcBef>
                <a:spcPts val="1200"/>
              </a:spcBef>
              <a:buClr>
                <a:schemeClr val="tx1"/>
              </a:buClr>
              <a:buFont typeface="Times New Roman" panose="02020603050405020304" pitchFamily="18" charset="0"/>
              <a:buChar char="►"/>
            </a:pPr>
            <a:r>
              <a:rPr lang="zh-TW" altLang="en-US" sz="1200" dirty="0">
                <a:solidFill>
                  <a:srgbClr val="FF0000"/>
                </a:solidFill>
                <a:latin typeface="+mn-ea"/>
              </a:rPr>
              <a:t>鼓勵各種假設與可能</a:t>
            </a:r>
            <a:r>
              <a:rPr lang="en-US" altLang="zh-TW" sz="1200" dirty="0">
                <a:latin typeface="+mn-ea"/>
              </a:rPr>
              <a:t>(</a:t>
            </a:r>
            <a:r>
              <a:rPr lang="zh-TW" altLang="en-US" sz="1200" dirty="0">
                <a:latin typeface="+mn-ea"/>
              </a:rPr>
              <a:t>哪些、各種可能、也許、似乎、想像、預感</a:t>
            </a:r>
            <a:r>
              <a:rPr lang="en-US" altLang="zh-TW" sz="1200" dirty="0">
                <a:latin typeface="+mn-ea"/>
              </a:rPr>
              <a:t>)</a:t>
            </a:r>
            <a:r>
              <a:rPr lang="zh-TW" altLang="en-US" sz="1200" dirty="0">
                <a:latin typeface="+mn-ea"/>
              </a:rPr>
              <a:t>，引導對方思索各種想法而不避去管如何行動。</a:t>
            </a:r>
            <a:endParaRPr lang="en-US" altLang="zh-TW" sz="1200" dirty="0">
              <a:latin typeface="+mn-ea"/>
            </a:endParaRPr>
          </a:p>
          <a:p>
            <a:pPr marL="180000" indent="-180000">
              <a:lnSpc>
                <a:spcPct val="110000"/>
              </a:lnSpc>
              <a:spcBef>
                <a:spcPts val="1200"/>
              </a:spcBef>
              <a:buFont typeface="Times New Roman" panose="02020603050405020304" pitchFamily="18" charset="0"/>
              <a:buChar char="►"/>
            </a:pPr>
            <a:r>
              <a:rPr lang="zh-TW" altLang="en-US" sz="1200" dirty="0">
                <a:latin typeface="+mn-ea"/>
              </a:rPr>
              <a:t>問題是</a:t>
            </a:r>
            <a:r>
              <a:rPr lang="zh-TW" altLang="en-US" sz="1200" dirty="0">
                <a:solidFill>
                  <a:srgbClr val="FF0000"/>
                </a:solidFill>
                <a:latin typeface="+mn-ea"/>
              </a:rPr>
              <a:t>開放式</a:t>
            </a:r>
            <a:r>
              <a:rPr lang="zh-TW" altLang="en-US" sz="1200" dirty="0">
                <a:latin typeface="+mn-ea"/>
              </a:rPr>
              <a:t>而非封閉性的，且</a:t>
            </a:r>
            <a:r>
              <a:rPr lang="zh-TW" altLang="en-US" sz="1200" dirty="0">
                <a:solidFill>
                  <a:srgbClr val="FF0000"/>
                </a:solidFill>
                <a:latin typeface="+mn-ea"/>
              </a:rPr>
              <a:t>非二元式答案</a:t>
            </a:r>
            <a:r>
              <a:rPr lang="zh-TW" altLang="en-US" sz="1200" dirty="0">
                <a:latin typeface="+mn-ea"/>
              </a:rPr>
              <a:t>的問題。</a:t>
            </a:r>
            <a:endParaRPr lang="en-US" altLang="zh-TW" sz="1200" dirty="0">
              <a:latin typeface="+mn-ea"/>
            </a:endParaRPr>
          </a:p>
          <a:p>
            <a:pPr marL="180000" indent="-180000">
              <a:lnSpc>
                <a:spcPct val="110000"/>
              </a:lnSpc>
              <a:spcBef>
                <a:spcPts val="1200"/>
              </a:spcBef>
              <a:buFont typeface="Times New Roman" panose="02020603050405020304" pitchFamily="18" charset="0"/>
              <a:buChar char="►"/>
            </a:pPr>
            <a:r>
              <a:rPr lang="zh-TW" altLang="en-US" sz="1200" dirty="0">
                <a:latin typeface="+mn-ea"/>
              </a:rPr>
              <a:t>具</a:t>
            </a:r>
            <a:r>
              <a:rPr lang="zh-TW" altLang="en-US" sz="1200" dirty="0">
                <a:solidFill>
                  <a:srgbClr val="FF0000"/>
                </a:solidFill>
                <a:latin typeface="+mn-ea"/>
              </a:rPr>
              <a:t>目的導向</a:t>
            </a:r>
            <a:r>
              <a:rPr lang="zh-TW" altLang="en-US" sz="1200" dirty="0">
                <a:latin typeface="+mn-ea"/>
              </a:rPr>
              <a:t>的問題</a:t>
            </a:r>
            <a:r>
              <a:rPr lang="en-US" altLang="zh-TW" sz="1200" dirty="0">
                <a:latin typeface="+mn-ea"/>
              </a:rPr>
              <a:t>(</a:t>
            </a:r>
            <a:r>
              <a:rPr lang="zh-TW" altLang="en-US" sz="1200" dirty="0">
                <a:latin typeface="+mn-ea"/>
              </a:rPr>
              <a:t>想出各種想法</a:t>
            </a:r>
            <a:r>
              <a:rPr lang="en-US" altLang="zh-TW" sz="1200" dirty="0">
                <a:latin typeface="+mn-ea"/>
              </a:rPr>
              <a:t>)</a:t>
            </a:r>
            <a:r>
              <a:rPr lang="zh-TW" altLang="en-US" sz="1200" dirty="0">
                <a:latin typeface="+mn-ea"/>
              </a:rPr>
              <a:t>，提供認知取向的焦點。</a:t>
            </a:r>
            <a:endParaRPr lang="en-US" altLang="zh-TW" sz="1200" dirty="0">
              <a:latin typeface="+mn-ea"/>
            </a:endParaRPr>
          </a:p>
          <a:p>
            <a:pPr marL="180000" indent="-180000">
              <a:lnSpc>
                <a:spcPct val="110000"/>
              </a:lnSpc>
              <a:spcBef>
                <a:spcPts val="1200"/>
              </a:spcBef>
              <a:buFont typeface="Times New Roman" panose="02020603050405020304" pitchFamily="18" charset="0"/>
              <a:buChar char="►"/>
            </a:pPr>
            <a:r>
              <a:rPr lang="zh-TW" altLang="en-US" sz="1200" dirty="0">
                <a:latin typeface="+mn-ea"/>
              </a:rPr>
              <a:t>不具判斷性、具</a:t>
            </a:r>
            <a:r>
              <a:rPr lang="zh-TW" altLang="en-US" sz="1200" dirty="0">
                <a:solidFill>
                  <a:srgbClr val="FF0000"/>
                </a:solidFill>
                <a:latin typeface="+mn-ea"/>
              </a:rPr>
              <a:t>專業性</a:t>
            </a:r>
            <a:r>
              <a:rPr lang="zh-TW" altLang="en-US" sz="1200" dirty="0">
                <a:latin typeface="+mn-ea"/>
              </a:rPr>
              <a:t>的</a:t>
            </a:r>
            <a:r>
              <a:rPr lang="zh-TW" altLang="en-US" sz="1200" dirty="0">
                <a:solidFill>
                  <a:srgbClr val="FF0000"/>
                </a:solidFill>
                <a:latin typeface="+mn-ea"/>
              </a:rPr>
              <a:t>好奇</a:t>
            </a:r>
            <a:r>
              <a:rPr lang="zh-TW" altLang="en-US" sz="1200" dirty="0">
                <a:latin typeface="+mn-ea"/>
              </a:rPr>
              <a:t>、</a:t>
            </a:r>
            <a:r>
              <a:rPr lang="zh-TW" altLang="en-US" sz="1200" dirty="0">
                <a:solidFill>
                  <a:srgbClr val="FF0000"/>
                </a:solidFill>
                <a:latin typeface="+mn-ea"/>
              </a:rPr>
              <a:t>預測多種</a:t>
            </a:r>
            <a:r>
              <a:rPr lang="zh-TW" altLang="en-US" sz="1200" dirty="0">
                <a:latin typeface="+mn-ea"/>
              </a:rPr>
              <a:t>可能答案、引發對方思考。</a:t>
            </a:r>
            <a:endParaRPr lang="en-US" altLang="zh-TW"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kern="1200" dirty="0">
                <a:solidFill>
                  <a:schemeClr val="tx1"/>
                </a:solidFill>
                <a:effectLst/>
                <a:latin typeface="+mn-lt"/>
                <a:ea typeface="+mn-ea"/>
                <a:cs typeface="+mn-cs"/>
              </a:rPr>
              <a:t>比較常用的探究</a:t>
            </a:r>
            <a:r>
              <a:rPr lang="zh-TW" altLang="en-US"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200" kern="1200" dirty="0">
                <a:solidFill>
                  <a:schemeClr val="tx1"/>
                </a:solidFill>
                <a:effectLst/>
                <a:latin typeface="+mn-lt"/>
                <a:ea typeface="+mn-ea"/>
                <a:cs typeface="+mn-cs"/>
              </a:rPr>
              <a:t>過去原因的探究。例如：剛才那三個學生上課不專心，可能的原因是什麼</a:t>
            </a:r>
            <a:r>
              <a:rPr lang="en-US" altLang="zh-TW" sz="1200" kern="1200" dirty="0">
                <a:solidFill>
                  <a:schemeClr val="tx1"/>
                </a:solidFill>
                <a:effectLst/>
                <a:latin typeface="+mn-lt"/>
                <a:ea typeface="+mn-ea"/>
                <a:cs typeface="+mn-cs"/>
              </a:rPr>
              <a:t>?</a:t>
            </a:r>
          </a:p>
          <a:p>
            <a:pPr marL="180000" marR="0" lvl="0" indent="-1800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200" kern="1200" dirty="0">
                <a:solidFill>
                  <a:schemeClr val="tx1"/>
                </a:solidFill>
                <a:effectLst/>
                <a:latin typeface="+mn-lt"/>
                <a:ea typeface="+mn-ea"/>
                <a:cs typeface="+mn-cs"/>
              </a:rPr>
              <a:t>未來發展的探究。例如：剛才上課我觀察你用學習共同體的教學模式，你認為學習共同體未來如果要用在教學上，你會做哪些調整或改變</a:t>
            </a:r>
            <a:r>
              <a:rPr lang="en-US" altLang="zh-TW" sz="1200" kern="1200" dirty="0">
                <a:solidFill>
                  <a:schemeClr val="tx1"/>
                </a:solidFill>
                <a:effectLst/>
                <a:latin typeface="+mn-lt"/>
                <a:ea typeface="+mn-ea"/>
                <a:cs typeface="+mn-cs"/>
              </a:rPr>
              <a:t>?</a:t>
            </a:r>
          </a:p>
          <a:p>
            <a:pPr marL="180000" marR="0" lvl="0" indent="-1800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200" kern="1200" dirty="0">
                <a:solidFill>
                  <a:schemeClr val="tx1"/>
                </a:solidFill>
                <a:effectLst/>
                <a:latin typeface="+mn-lt"/>
                <a:ea typeface="+mn-ea"/>
                <a:cs typeface="+mn-cs"/>
              </a:rPr>
              <a:t>他人觀點的探究。例如：假如你是學生，你對於考試考不好要抄考卷的看法如何</a:t>
            </a:r>
            <a:r>
              <a:rPr lang="en-US" altLang="zh-TW" sz="1200" kern="1200" dirty="0">
                <a:solidFill>
                  <a:schemeClr val="tx1"/>
                </a:solidFill>
                <a:effectLst/>
                <a:latin typeface="+mn-lt"/>
                <a:ea typeface="+mn-ea"/>
                <a:cs typeface="+mn-cs"/>
              </a:rPr>
              <a:t>?</a:t>
            </a:r>
          </a:p>
          <a:p>
            <a:pPr marL="180000" marR="0" lvl="0" indent="-1800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200" kern="1200" dirty="0">
                <a:solidFill>
                  <a:schemeClr val="tx1"/>
                </a:solidFill>
                <a:effectLst/>
                <a:latin typeface="+mn-lt"/>
                <a:ea typeface="+mn-ea"/>
                <a:cs typeface="+mn-cs"/>
              </a:rPr>
              <a:t>具體化的探究。例如：剛才你提到你對於教育工作很有熱誠，你可以</a:t>
            </a:r>
            <a:r>
              <a:rPr lang="zh-TW" altLang="en-US" sz="1200" b="1" kern="1200" dirty="0">
                <a:solidFill>
                  <a:schemeClr val="tx1"/>
                </a:solidFill>
                <a:effectLst/>
                <a:latin typeface="+mn-lt"/>
                <a:ea typeface="+mn-ea"/>
                <a:cs typeface="+mn-cs"/>
              </a:rPr>
              <a:t>舉一些例子</a:t>
            </a:r>
            <a:r>
              <a:rPr lang="zh-TW" altLang="en-US" sz="1200" kern="1200" dirty="0">
                <a:solidFill>
                  <a:schemeClr val="tx1"/>
                </a:solidFill>
                <a:effectLst/>
                <a:latin typeface="+mn-lt"/>
                <a:ea typeface="+mn-ea"/>
                <a:cs typeface="+mn-cs"/>
              </a:rPr>
              <a:t>來說明嗎</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kern="1200" dirty="0">
                <a:solidFill>
                  <a:schemeClr val="tx1"/>
                </a:solidFill>
                <a:effectLst/>
                <a:latin typeface="+mn-lt"/>
                <a:ea typeface="+mn-ea"/>
                <a:cs typeface="+mn-cs"/>
              </a:rPr>
              <a:t>假使對方沒有任何想法，則</a:t>
            </a:r>
            <a:r>
              <a:rPr lang="zh-TW" altLang="en-US" sz="1200" b="1" u="sng" kern="1200" dirty="0">
                <a:solidFill>
                  <a:schemeClr val="tx1"/>
                </a:solidFill>
                <a:effectLst/>
                <a:latin typeface="+mn-lt"/>
                <a:ea typeface="+mn-ea"/>
                <a:cs typeface="+mn-cs"/>
              </a:rPr>
              <a:t>提供選擇</a:t>
            </a:r>
            <a:r>
              <a:rPr lang="zh-TW" altLang="en-US" sz="1200" b="1" u="none" kern="1200" dirty="0">
                <a:solidFill>
                  <a:schemeClr val="tx1"/>
                </a:solidFill>
                <a:effectLst/>
                <a:latin typeface="+mn-lt"/>
                <a:ea typeface="+mn-ea"/>
                <a:cs typeface="+mn-cs"/>
              </a:rPr>
              <a:t>！</a:t>
            </a:r>
            <a:endParaRPr lang="en-US" altLang="zh-TW" sz="1200" b="1" u="none"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28</a:t>
            </a:fld>
            <a:endParaRPr lang="zh-TW" altLang="en-US"/>
          </a:p>
        </p:txBody>
      </p:sp>
    </p:spTree>
    <p:extLst>
      <p:ext uri="{BB962C8B-B14F-4D97-AF65-F5344CB8AC3E}">
        <p14:creationId xmlns:p14="http://schemas.microsoft.com/office/powerpoint/2010/main" val="179359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質詢式：</a:t>
            </a:r>
            <a:r>
              <a:rPr kumimoji="1" lang="zh-TW" altLang="en-US" sz="1200" b="0" i="0" u="none" strike="noStrike" cap="none" normalizeH="0" baseline="0" dirty="0">
                <a:ln>
                  <a:noFill/>
                </a:ln>
                <a:solidFill>
                  <a:schemeClr val="tx1"/>
                </a:solidFill>
                <a:effectLst/>
                <a:latin typeface="細明體" panose="02020509000000000000" pitchFamily="49" charset="-120"/>
                <a:ea typeface="細明體" panose="02020509000000000000" pitchFamily="49" charset="-120"/>
                <a:cs typeface="Times New Roman" panose="02020603050405020304" pitchFamily="18" charset="0"/>
              </a:rPr>
              <a:t>質疑、認定有錯</a:t>
            </a:r>
            <a:endParaRPr lang="zh-TW" altLang="en-US" b="0" dirty="0">
              <a:latin typeface="細明體" panose="02020509000000000000" pitchFamily="49" charset="-120"/>
              <a:ea typeface="細明體" panose="02020509000000000000" pitchFamily="49" charset="-120"/>
            </a:endParaRPr>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29</a:t>
            </a:fld>
            <a:endParaRPr lang="zh-TW" altLang="en-US"/>
          </a:p>
        </p:txBody>
      </p:sp>
    </p:spTree>
    <p:extLst>
      <p:ext uri="{BB962C8B-B14F-4D97-AF65-F5344CB8AC3E}">
        <p14:creationId xmlns:p14="http://schemas.microsoft.com/office/powerpoint/2010/main" val="2076935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正面假設</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正向心理學觀點</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正面假設（</a:t>
            </a:r>
            <a:r>
              <a:rPr lang="en-US" altLang="zh-TW" sz="1200" b="0" i="0" kern="1200" dirty="0">
                <a:solidFill>
                  <a:schemeClr val="tx1"/>
                </a:solidFill>
                <a:effectLst/>
                <a:latin typeface="+mn-lt"/>
                <a:ea typeface="+mn-ea"/>
                <a:cs typeface="+mn-cs"/>
              </a:rPr>
              <a:t>positive presupposition</a:t>
            </a:r>
            <a:r>
              <a:rPr lang="zh-TW" altLang="en-US" sz="1200" b="0" i="0" kern="1200" dirty="0">
                <a:solidFill>
                  <a:schemeClr val="tx1"/>
                </a:solidFill>
                <a:effectLst/>
                <a:latin typeface="+mn-lt"/>
                <a:ea typeface="+mn-ea"/>
                <a:cs typeface="+mn-cs"/>
              </a:rPr>
              <a:t>）能促進信任感，並進行有意義的對話。正向假設傳達對方是有能力的、有意願的、有正向意圖的、能不斷的思考、具增能賦權的特性，而且提問是具探究的精神、尋求多元觀點、並以不同引導句來提問。</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1.</a:t>
            </a:r>
            <a:r>
              <a:rPr lang="zh-TW" altLang="en-US" sz="1200" kern="1200" dirty="0">
                <a:solidFill>
                  <a:schemeClr val="tx1"/>
                </a:solidFill>
                <a:effectLst/>
                <a:latin typeface="+mn-lt"/>
                <a:ea typeface="+mn-ea"/>
                <a:cs typeface="+mn-cs"/>
              </a:rPr>
              <a:t>假設</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社群成員是有能力的、具正面的意圖、能持續進行思考。</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2.</a:t>
            </a:r>
            <a:r>
              <a:rPr lang="zh-TW" altLang="en-US" sz="1200" kern="1200" dirty="0">
                <a:solidFill>
                  <a:schemeClr val="tx1"/>
                </a:solidFill>
                <a:effectLst/>
                <a:latin typeface="+mn-lt"/>
                <a:ea typeface="+mn-ea"/>
                <a:cs typeface="+mn-cs"/>
              </a:rPr>
              <a:t>問題以探究式進行建構。</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3.</a:t>
            </a:r>
            <a:r>
              <a:rPr lang="zh-TW" altLang="en-US" sz="1200" kern="1200" dirty="0">
                <a:solidFill>
                  <a:schemeClr val="tx1"/>
                </a:solidFill>
                <a:effectLst/>
                <a:latin typeface="+mn-lt"/>
                <a:ea typeface="+mn-ea"/>
                <a:cs typeface="+mn-cs"/>
              </a:rPr>
              <a:t>尋找不同層面觀點，而非單一原因。</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4.</a:t>
            </a:r>
            <a:r>
              <a:rPr lang="zh-TW" altLang="en-US" sz="1200" kern="1200" dirty="0">
                <a:solidFill>
                  <a:schemeClr val="tx1"/>
                </a:solidFill>
                <a:effectLst/>
                <a:latin typeface="+mn-lt"/>
                <a:ea typeface="+mn-ea"/>
                <a:cs typeface="+mn-cs"/>
              </a:rPr>
              <a:t>較易為大家所接受。</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5.</a:t>
            </a:r>
            <a:r>
              <a:rPr lang="zh-TW" altLang="en-US" sz="1200" kern="1200" dirty="0">
                <a:solidFill>
                  <a:schemeClr val="tx1"/>
                </a:solidFill>
                <a:effectLst/>
                <a:latin typeface="+mn-lt"/>
                <a:ea typeface="+mn-ea"/>
                <a:cs typeface="+mn-cs"/>
              </a:rPr>
              <a:t>使用不同開頭形式的問法，如：當你、你認為、你的想法是？</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30</a:t>
            </a:fld>
            <a:endParaRPr lang="zh-TW" altLang="en-US"/>
          </a:p>
        </p:txBody>
      </p:sp>
    </p:spTree>
    <p:extLst>
      <p:ext uri="{BB962C8B-B14F-4D97-AF65-F5344CB8AC3E}">
        <p14:creationId xmlns:p14="http://schemas.microsoft.com/office/powerpoint/2010/main" val="179359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buClrTx/>
              <a:buSzTx/>
              <a:buFontTx/>
              <a:buNone/>
            </a:pPr>
            <a:r>
              <a:rPr lang="zh-TW" altLang="en-US" sz="1200" dirty="0">
                <a:latin typeface="標楷體" panose="03000509000000000000" pitchFamily="65" charset="-120"/>
                <a:ea typeface="標楷體" panose="03000509000000000000" pitchFamily="65" charset="-120"/>
              </a:rPr>
              <a:t>地域性：地理區域</a:t>
            </a:r>
            <a:endParaRPr lang="en-US" altLang="zh-TW" sz="1200" dirty="0">
              <a:latin typeface="標楷體" panose="03000509000000000000" pitchFamily="65" charset="-120"/>
              <a:ea typeface="標楷體" panose="03000509000000000000" pitchFamily="65" charset="-120"/>
            </a:endParaRPr>
          </a:p>
          <a:p>
            <a:pPr eaLnBrk="1" hangingPunct="1">
              <a:spcBef>
                <a:spcPct val="0"/>
              </a:spcBef>
              <a:buClrTx/>
              <a:buSzTx/>
              <a:buFontTx/>
              <a:buNone/>
            </a:pPr>
            <a:r>
              <a:rPr lang="zh-TW" altLang="en-US" sz="1200" dirty="0">
                <a:latin typeface="標楷體" panose="03000509000000000000" pitchFamily="65" charset="-120"/>
                <a:ea typeface="標楷體" panose="03000509000000000000" pitchFamily="65" charset="-120"/>
              </a:rPr>
              <a:t>心理性：歸屬感及共同價值</a:t>
            </a:r>
          </a:p>
          <a:p>
            <a:pPr algn="l" eaLnBrk="1" hangingPunct="1">
              <a:spcBef>
                <a:spcPct val="0"/>
              </a:spcBef>
              <a:buClrTx/>
              <a:buSzTx/>
              <a:buFontTx/>
              <a:buNone/>
            </a:pPr>
            <a:r>
              <a:rPr lang="zh-TW" altLang="en-US" sz="1200" dirty="0">
                <a:latin typeface="標楷體" panose="03000509000000000000" pitchFamily="65" charset="-120"/>
                <a:ea typeface="標楷體" panose="03000509000000000000" pitchFamily="65" charset="-120"/>
              </a:rPr>
              <a:t>專業性：專業學習與成長</a:t>
            </a:r>
            <a:endParaRPr lang="zh-TW" altLang="en-US" dirty="0"/>
          </a:p>
        </p:txBody>
      </p:sp>
      <p:sp>
        <p:nvSpPr>
          <p:cNvPr id="4" name="投影片編號版面配置區 3"/>
          <p:cNvSpPr>
            <a:spLocks noGrp="1"/>
          </p:cNvSpPr>
          <p:nvPr>
            <p:ph type="sldNum" sz="quarter" idx="5"/>
          </p:nvPr>
        </p:nvSpPr>
        <p:spPr/>
        <p:txBody>
          <a:bodyPr/>
          <a:lstStyle/>
          <a:p>
            <a:fld id="{62823DDA-1473-4431-BF60-2AB1916ADF62}" type="slidenum">
              <a:rPr lang="en-GB" altLang="zh-TW"/>
              <a:pPr/>
              <a:t>4</a:t>
            </a:fld>
            <a:endParaRPr lang="en-GB" altLang="zh-TW" dirty="0"/>
          </a:p>
        </p:txBody>
      </p:sp>
    </p:spTree>
    <p:extLst>
      <p:ext uri="{BB962C8B-B14F-4D97-AF65-F5344CB8AC3E}">
        <p14:creationId xmlns:p14="http://schemas.microsoft.com/office/powerpoint/2010/main" val="1823468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31</a:t>
            </a:fld>
            <a:endParaRPr lang="zh-TW" altLang="en-US"/>
          </a:p>
        </p:txBody>
      </p:sp>
    </p:spTree>
    <p:extLst>
      <p:ext uri="{BB962C8B-B14F-4D97-AF65-F5344CB8AC3E}">
        <p14:creationId xmlns:p14="http://schemas.microsoft.com/office/powerpoint/2010/main" val="135124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33</a:t>
            </a:fld>
            <a:endParaRPr lang="zh-TW" altLang="en-US"/>
          </a:p>
        </p:txBody>
      </p:sp>
    </p:spTree>
    <p:extLst>
      <p:ext uri="{BB962C8B-B14F-4D97-AF65-F5344CB8AC3E}">
        <p14:creationId xmlns:p14="http://schemas.microsoft.com/office/powerpoint/2010/main" val="1793599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一、教師專業學習社群的挑戰：</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一</a:t>
            </a:r>
            <a:r>
              <a:rPr lang="en-US" altLang="zh-TW" sz="1200" dirty="0"/>
              <a:t>)</a:t>
            </a:r>
            <a:r>
              <a:rPr lang="zh-TW" altLang="en-US" sz="1200" dirty="0"/>
              <a:t>缺少共同願景：</a:t>
            </a:r>
            <a:r>
              <a:rPr lang="zh-TW" altLang="en-US" sz="1200" dirty="0">
                <a:latin typeface="標楷體" panose="03000509000000000000" pitchFamily="65" charset="-120"/>
                <a:ea typeface="標楷體" panose="03000509000000000000" pitchFamily="65" charset="-120"/>
              </a:rPr>
              <a:t>教師專業學社群應以積極探究教學問題、精進教學為共同願景，但多流於「任務分工」而缺少共同探究「專業合作」的願景。</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二</a:t>
            </a:r>
            <a:r>
              <a:rPr lang="en-US" altLang="zh-TW" sz="1200" dirty="0"/>
              <a:t>)</a:t>
            </a:r>
            <a:r>
              <a:rPr lang="zh-TW" altLang="en-US" sz="1200" dirty="0"/>
              <a:t>規劃者和執行者不一致：</a:t>
            </a:r>
            <a:r>
              <a:rPr lang="zh-TW" altLang="en-US" sz="1200" dirty="0">
                <a:latin typeface="標楷體" panose="03000509000000000000" pitchFamily="65" charset="-120"/>
                <a:ea typeface="標楷體" panose="03000509000000000000" pitchFamily="65" charset="-120"/>
              </a:rPr>
              <a:t>有的學校在推動社群是採「由上而下」的方式，</a:t>
            </a:r>
            <a:r>
              <a:rPr lang="zh-TW" altLang="en-US" sz="1200" b="1" dirty="0">
                <a:solidFill>
                  <a:srgbClr val="C00000"/>
                </a:solidFill>
                <a:latin typeface="標楷體" panose="03000509000000000000" pitchFamily="65" charset="-120"/>
                <a:ea typeface="標楷體" panose="03000509000000000000" pitchFamily="65" charset="-120"/>
              </a:rPr>
              <a:t>申請社群計畫由行政業務單位代筆操刀</a:t>
            </a:r>
            <a:r>
              <a:rPr lang="zh-TW" altLang="en-US" sz="1200" dirty="0">
                <a:latin typeface="標楷體" panose="03000509000000000000" pitchFamily="65" charset="-120"/>
                <a:ea typeface="標楷體" panose="03000509000000000000" pitchFamily="65" charset="-120"/>
              </a:rPr>
              <a:t>，</a:t>
            </a:r>
            <a:r>
              <a:rPr lang="zh-TW" altLang="en-US" sz="1200" b="1" dirty="0">
                <a:solidFill>
                  <a:srgbClr val="C00000"/>
                </a:solidFill>
                <a:latin typeface="標楷體" panose="03000509000000000000" pitchFamily="65" charset="-120"/>
                <a:ea typeface="標楷體" panose="03000509000000000000" pitchFamily="65" charset="-120"/>
              </a:rPr>
              <a:t>規劃者未必瞭解執行者的實際需求</a:t>
            </a:r>
            <a:r>
              <a:rPr lang="zh-TW" altLang="en-US" sz="1200" dirty="0">
                <a:latin typeface="標楷體" panose="03000509000000000000" pitchFamily="65" charset="-120"/>
                <a:ea typeface="標楷體" panose="03000509000000000000" pitchFamily="65" charset="-120"/>
              </a:rPr>
              <a:t>，常導致計畫執行不順暢。</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三</a:t>
            </a:r>
            <a:r>
              <a:rPr lang="en-US" altLang="zh-TW" sz="1200" dirty="0"/>
              <a:t>)</a:t>
            </a:r>
            <a:r>
              <a:rPr lang="zh-TW" altLang="en-US" sz="1200" dirty="0"/>
              <a:t>社群召集人的意願不高：</a:t>
            </a:r>
            <a:r>
              <a:rPr lang="zh-TW" altLang="en-US" sz="1200" dirty="0">
                <a:latin typeface="標楷體" panose="03000509000000000000" pitchFamily="65" charset="-120"/>
                <a:ea typeface="標楷體" panose="03000509000000000000" pitchFamily="65" charset="-120"/>
              </a:rPr>
              <a:t>社群召集人要</a:t>
            </a:r>
            <a:r>
              <a:rPr lang="zh-TW" altLang="en-US" sz="1200" b="1" dirty="0">
                <a:solidFill>
                  <a:srgbClr val="C00000"/>
                </a:solidFill>
                <a:latin typeface="標楷體" panose="03000509000000000000" pitchFamily="65" charset="-120"/>
                <a:ea typeface="標楷體" panose="03000509000000000000" pitchFamily="65" charset="-120"/>
              </a:rPr>
              <a:t>掌握社群運作進度</a:t>
            </a:r>
            <a:r>
              <a:rPr lang="zh-TW" altLang="en-US" sz="1200" dirty="0">
                <a:latin typeface="標楷體" panose="03000509000000000000" pitchFamily="65" charset="-120"/>
                <a:ea typeface="標楷體" panose="03000509000000000000" pitchFamily="65" charset="-120"/>
              </a:rPr>
              <a:t>、要</a:t>
            </a:r>
            <a:r>
              <a:rPr lang="zh-TW" altLang="en-US" sz="1200" b="1" dirty="0">
                <a:solidFill>
                  <a:srgbClr val="C00000"/>
                </a:solidFill>
                <a:latin typeface="標楷體" panose="03000509000000000000" pitchFamily="65" charset="-120"/>
                <a:ea typeface="標楷體" panose="03000509000000000000" pitchFamily="65" charset="-120"/>
              </a:rPr>
              <a:t>引導教師</a:t>
            </a:r>
            <a:r>
              <a:rPr lang="zh-TW" altLang="en-US" sz="1200" dirty="0">
                <a:latin typeface="標楷體" panose="03000509000000000000" pitchFamily="65" charset="-120"/>
                <a:ea typeface="標楷體" panose="03000509000000000000" pitchFamily="65" charset="-120"/>
              </a:rPr>
              <a:t>對社群有</a:t>
            </a:r>
            <a:r>
              <a:rPr lang="zh-TW" altLang="en-US" sz="1200" b="1" dirty="0">
                <a:solidFill>
                  <a:srgbClr val="C00000"/>
                </a:solidFill>
                <a:latin typeface="標楷體" panose="03000509000000000000" pitchFamily="65" charset="-120"/>
                <a:ea typeface="標楷體" panose="03000509000000000000" pitchFamily="65" charset="-120"/>
              </a:rPr>
              <a:t>向心力</a:t>
            </a:r>
            <a:r>
              <a:rPr lang="zh-TW" altLang="en-US" sz="1200" dirty="0">
                <a:latin typeface="標楷體" panose="03000509000000000000" pitchFamily="65" charset="-120"/>
                <a:ea typeface="標楷體" panose="03000509000000000000" pitchFamily="65" charset="-120"/>
              </a:rPr>
              <a:t>、要</a:t>
            </a:r>
            <a:r>
              <a:rPr lang="zh-TW" altLang="en-US" sz="1200" b="1" dirty="0">
                <a:solidFill>
                  <a:srgbClr val="C00000"/>
                </a:solidFill>
                <a:latin typeface="標楷體" panose="03000509000000000000" pitchFamily="65" charset="-120"/>
                <a:ea typeface="標楷體" panose="03000509000000000000" pitchFamily="65" charset="-120"/>
              </a:rPr>
              <a:t>主動發覺和解決問題</a:t>
            </a:r>
            <a:r>
              <a:rPr lang="zh-TW" altLang="en-US" sz="1200" dirty="0">
                <a:latin typeface="標楷體" panose="03000509000000000000" pitchFamily="65" charset="-120"/>
                <a:ea typeface="標楷體" panose="03000509000000000000" pitchFamily="65" charset="-120"/>
              </a:rPr>
              <a:t>、要</a:t>
            </a:r>
            <a:r>
              <a:rPr lang="zh-TW" altLang="en-US" sz="1200" b="1" dirty="0">
                <a:solidFill>
                  <a:srgbClr val="C00000"/>
                </a:solidFill>
                <a:latin typeface="標楷體" panose="03000509000000000000" pitchFamily="65" charset="-120"/>
                <a:ea typeface="標楷體" panose="03000509000000000000" pitchFamily="65" charset="-120"/>
              </a:rPr>
              <a:t>做為教師和行政溝通的橋樑</a:t>
            </a:r>
            <a:r>
              <a:rPr lang="zh-TW" altLang="en-US" sz="1200" dirty="0">
                <a:latin typeface="標楷體" panose="03000509000000000000" pitchFamily="65" charset="-120"/>
                <a:ea typeface="標楷體" panose="03000509000000000000" pitchFamily="65" charset="-120"/>
              </a:rPr>
              <a:t>，角色和任務相當辛苦，因此導致擔任社群召集人的意願不高。</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四</a:t>
            </a:r>
            <a:r>
              <a:rPr lang="en-US" altLang="zh-TW" sz="1200" dirty="0"/>
              <a:t>)</a:t>
            </a:r>
            <a:r>
              <a:rPr lang="zh-TW" altLang="en-US" sz="1200" dirty="0"/>
              <a:t>時間、人力和經費不足：</a:t>
            </a:r>
            <a:r>
              <a:rPr lang="zh-TW" altLang="zh-TW" sz="1200" dirty="0">
                <a:latin typeface="標楷體" panose="03000509000000000000" pitchFamily="65" charset="-120"/>
                <a:ea typeface="標楷體" panose="03000509000000000000" pitchFamily="65" charset="-120"/>
              </a:rPr>
              <a:t>社群聚會和討論</a:t>
            </a:r>
            <a:r>
              <a:rPr lang="zh-TW" altLang="zh-TW" sz="1200" b="1" dirty="0">
                <a:solidFill>
                  <a:srgbClr val="C00000"/>
                </a:solidFill>
                <a:latin typeface="標楷體" panose="03000509000000000000" pitchFamily="65" charset="-120"/>
                <a:ea typeface="標楷體" panose="03000509000000000000" pitchFamily="65" charset="-120"/>
              </a:rPr>
              <a:t>時間不足</a:t>
            </a:r>
            <a:r>
              <a:rPr lang="zh-TW" altLang="zh-TW" sz="1200" dirty="0">
                <a:latin typeface="標楷體" panose="03000509000000000000" pitchFamily="65" charset="-120"/>
                <a:ea typeface="標楷體" panose="03000509000000000000" pitchFamily="65" charset="-120"/>
              </a:rPr>
              <a:t>、</a:t>
            </a:r>
            <a:r>
              <a:rPr lang="zh-TW" altLang="zh-TW" sz="1200" b="1" dirty="0">
                <a:solidFill>
                  <a:srgbClr val="C00000"/>
                </a:solidFill>
                <a:latin typeface="標楷體" panose="03000509000000000000" pitchFamily="65" charset="-120"/>
                <a:ea typeface="標楷體" panose="03000509000000000000" pitchFamily="65" charset="-120"/>
              </a:rPr>
              <a:t>人力不足</a:t>
            </a:r>
            <a:r>
              <a:rPr lang="zh-TW" altLang="zh-TW" sz="1200" dirty="0">
                <a:latin typeface="標楷體" panose="03000509000000000000" pitchFamily="65" charset="-120"/>
                <a:ea typeface="標楷體" panose="03000509000000000000" pitchFamily="65" charset="-120"/>
              </a:rPr>
              <a:t>、</a:t>
            </a:r>
            <a:r>
              <a:rPr lang="zh-TW" altLang="zh-TW" sz="1200" b="1" dirty="0">
                <a:solidFill>
                  <a:srgbClr val="C00000"/>
                </a:solidFill>
                <a:latin typeface="標楷體" panose="03000509000000000000" pitchFamily="65" charset="-120"/>
                <a:ea typeface="標楷體" panose="03000509000000000000" pitchFamily="65" charset="-120"/>
              </a:rPr>
              <a:t>經費太少</a:t>
            </a:r>
            <a:r>
              <a:rPr lang="zh-TW" altLang="zh-TW" sz="1200" dirty="0">
                <a:latin typeface="標楷體" panose="03000509000000000000" pitchFamily="65" charset="-120"/>
                <a:ea typeface="標楷體" panose="03000509000000000000" pitchFamily="65" charset="-120"/>
              </a:rPr>
              <a:t>都是問題</a:t>
            </a:r>
            <a:r>
              <a:rPr lang="zh-TW" altLang="en-US" sz="1200" dirty="0">
                <a:latin typeface="標楷體" panose="03000509000000000000" pitchFamily="65" charset="-120"/>
                <a:ea typeface="標楷體" panose="03000509000000000000" pitchFamily="65"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二、教師專業學習社群推動困境的因應：</a:t>
            </a:r>
            <a:endParaRPr lang="en-US" altLang="zh-TW" sz="1200" dirty="0"/>
          </a:p>
          <a:p>
            <a:pPr lvl="0"/>
            <a:r>
              <a:rPr lang="zh-TW" altLang="en-US" sz="1200" dirty="0">
                <a:latin typeface="標楷體" pitchFamily="65" charset="-120"/>
                <a:ea typeface="標楷體" pitchFamily="65" charset="-120"/>
              </a:rPr>
              <a:t>討論時間</a:t>
            </a:r>
            <a:r>
              <a:rPr lang="en-US" altLang="zh-TW" sz="1200" dirty="0">
                <a:latin typeface="標楷體" pitchFamily="65" charset="-120"/>
                <a:ea typeface="標楷體" pitchFamily="65" charset="-120"/>
              </a:rPr>
              <a:t>/</a:t>
            </a:r>
            <a:r>
              <a:rPr lang="zh-TW" altLang="en-US" sz="1200" dirty="0">
                <a:latin typeface="標楷體" pitchFamily="65" charset="-120"/>
                <a:ea typeface="標楷體" pitchFamily="65" charset="-120"/>
              </a:rPr>
              <a:t>專業實踐時間不足之因應：連結已有的課程教學，進行統整或整合的教學實踐。配合學校特色任務進行課程設計與教學，避免疊床架屋的課程教學。年度任務不要太大，小而美的社群任務與實踐可使教學更精緻化。</a:t>
            </a:r>
            <a:endParaRPr lang="en-US" altLang="zh-TW" sz="1200" dirty="0">
              <a:latin typeface="標楷體" pitchFamily="65" charset="-120"/>
              <a:ea typeface="標楷體" pitchFamily="65" charset="-120"/>
            </a:endParaRPr>
          </a:p>
          <a:p>
            <a:pPr lvl="0"/>
            <a:r>
              <a:rPr lang="zh-TW" altLang="en-US" sz="1200" dirty="0">
                <a:latin typeface="標楷體" pitchFamily="65" charset="-120"/>
                <a:ea typeface="標楷體" pitchFamily="65" charset="-120"/>
              </a:rPr>
              <a:t>社群實踐緊扣學生學習，簡化書面作業時間，增加思考與探究的時間。</a:t>
            </a:r>
            <a:endParaRPr lang="zh-TW"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36</a:t>
            </a:fld>
            <a:endParaRPr lang="zh-TW" altLang="en-US"/>
          </a:p>
        </p:txBody>
      </p:sp>
    </p:spTree>
    <p:extLst>
      <p:ext uri="{BB962C8B-B14F-4D97-AF65-F5344CB8AC3E}">
        <p14:creationId xmlns:p14="http://schemas.microsoft.com/office/powerpoint/2010/main" val="441713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一、教師專業學習社群的挑戰：</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一</a:t>
            </a:r>
            <a:r>
              <a:rPr lang="en-US" altLang="zh-TW" sz="1200" dirty="0"/>
              <a:t>)</a:t>
            </a:r>
            <a:r>
              <a:rPr lang="zh-TW" altLang="en-US" sz="1200" dirty="0"/>
              <a:t>缺少共同願景：</a:t>
            </a:r>
            <a:r>
              <a:rPr lang="zh-TW" altLang="en-US" sz="1200" dirty="0">
                <a:latin typeface="標楷體" panose="03000509000000000000" pitchFamily="65" charset="-120"/>
                <a:ea typeface="標楷體" panose="03000509000000000000" pitchFamily="65" charset="-120"/>
              </a:rPr>
              <a:t>教師專業學習社群應以積極探究教學問題、精進教學為共同願景，但多流於「任務分工」而缺少共同探究「專業合作」的願景。</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二</a:t>
            </a:r>
            <a:r>
              <a:rPr lang="en-US" altLang="zh-TW" sz="1200" dirty="0"/>
              <a:t>)</a:t>
            </a:r>
            <a:r>
              <a:rPr lang="zh-TW" altLang="en-US" sz="1200" dirty="0"/>
              <a:t>規劃者和執行者不一致：</a:t>
            </a:r>
            <a:r>
              <a:rPr lang="zh-TW" altLang="en-US" sz="1200" dirty="0">
                <a:latin typeface="標楷體" panose="03000509000000000000" pitchFamily="65" charset="-120"/>
                <a:ea typeface="標楷體" panose="03000509000000000000" pitchFamily="65" charset="-120"/>
              </a:rPr>
              <a:t>有的學校在推動社群是採「由上而下」的方式，</a:t>
            </a:r>
            <a:r>
              <a:rPr lang="zh-TW" altLang="en-US" sz="1200" b="1" dirty="0">
                <a:solidFill>
                  <a:srgbClr val="C00000"/>
                </a:solidFill>
                <a:latin typeface="標楷體" panose="03000509000000000000" pitchFamily="65" charset="-120"/>
                <a:ea typeface="標楷體" panose="03000509000000000000" pitchFamily="65" charset="-120"/>
              </a:rPr>
              <a:t>申請社群計畫由行政業務單位代筆操刀</a:t>
            </a:r>
            <a:r>
              <a:rPr lang="zh-TW" altLang="en-US" sz="1200" dirty="0">
                <a:latin typeface="標楷體" panose="03000509000000000000" pitchFamily="65" charset="-120"/>
                <a:ea typeface="標楷體" panose="03000509000000000000" pitchFamily="65" charset="-120"/>
              </a:rPr>
              <a:t>，</a:t>
            </a:r>
            <a:r>
              <a:rPr lang="zh-TW" altLang="en-US" sz="1200" b="1" dirty="0">
                <a:solidFill>
                  <a:srgbClr val="C00000"/>
                </a:solidFill>
                <a:latin typeface="標楷體" panose="03000509000000000000" pitchFamily="65" charset="-120"/>
                <a:ea typeface="標楷體" panose="03000509000000000000" pitchFamily="65" charset="-120"/>
              </a:rPr>
              <a:t>規劃者未必瞭解執行者的實際需求</a:t>
            </a:r>
            <a:r>
              <a:rPr lang="zh-TW" altLang="en-US" sz="1200" dirty="0">
                <a:latin typeface="標楷體" panose="03000509000000000000" pitchFamily="65" charset="-120"/>
                <a:ea typeface="標楷體" panose="03000509000000000000" pitchFamily="65" charset="-120"/>
              </a:rPr>
              <a:t>，常導致計畫執行不順暢。</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三</a:t>
            </a:r>
            <a:r>
              <a:rPr lang="en-US" altLang="zh-TW" sz="1200" dirty="0"/>
              <a:t>)</a:t>
            </a:r>
            <a:r>
              <a:rPr lang="zh-TW" altLang="en-US" sz="1200" dirty="0"/>
              <a:t>社群召集人的意願不高：</a:t>
            </a:r>
            <a:r>
              <a:rPr lang="zh-TW" altLang="en-US" sz="1200" dirty="0">
                <a:latin typeface="標楷體" panose="03000509000000000000" pitchFamily="65" charset="-120"/>
                <a:ea typeface="標楷體" panose="03000509000000000000" pitchFamily="65" charset="-120"/>
              </a:rPr>
              <a:t>社群召集人要</a:t>
            </a:r>
            <a:r>
              <a:rPr lang="zh-TW" altLang="en-US" sz="1200" b="1" dirty="0">
                <a:solidFill>
                  <a:srgbClr val="C00000"/>
                </a:solidFill>
                <a:latin typeface="標楷體" panose="03000509000000000000" pitchFamily="65" charset="-120"/>
                <a:ea typeface="標楷體" panose="03000509000000000000" pitchFamily="65" charset="-120"/>
              </a:rPr>
              <a:t>掌握社群運作進度</a:t>
            </a:r>
            <a:r>
              <a:rPr lang="zh-TW" altLang="en-US" sz="1200" dirty="0">
                <a:latin typeface="標楷體" panose="03000509000000000000" pitchFamily="65" charset="-120"/>
                <a:ea typeface="標楷體" panose="03000509000000000000" pitchFamily="65" charset="-120"/>
              </a:rPr>
              <a:t>、要</a:t>
            </a:r>
            <a:r>
              <a:rPr lang="zh-TW" altLang="en-US" sz="1200" b="1" dirty="0">
                <a:solidFill>
                  <a:srgbClr val="C00000"/>
                </a:solidFill>
                <a:latin typeface="標楷體" panose="03000509000000000000" pitchFamily="65" charset="-120"/>
                <a:ea typeface="標楷體" panose="03000509000000000000" pitchFamily="65" charset="-120"/>
              </a:rPr>
              <a:t>引導教師</a:t>
            </a:r>
            <a:r>
              <a:rPr lang="zh-TW" altLang="en-US" sz="1200" dirty="0">
                <a:latin typeface="標楷體" panose="03000509000000000000" pitchFamily="65" charset="-120"/>
                <a:ea typeface="標楷體" panose="03000509000000000000" pitchFamily="65" charset="-120"/>
              </a:rPr>
              <a:t>對社群有</a:t>
            </a:r>
            <a:r>
              <a:rPr lang="zh-TW" altLang="en-US" sz="1200" b="1" dirty="0">
                <a:solidFill>
                  <a:srgbClr val="C00000"/>
                </a:solidFill>
                <a:latin typeface="標楷體" panose="03000509000000000000" pitchFamily="65" charset="-120"/>
                <a:ea typeface="標楷體" panose="03000509000000000000" pitchFamily="65" charset="-120"/>
              </a:rPr>
              <a:t>向心力</a:t>
            </a:r>
            <a:r>
              <a:rPr lang="zh-TW" altLang="en-US" sz="1200" dirty="0">
                <a:latin typeface="標楷體" panose="03000509000000000000" pitchFamily="65" charset="-120"/>
                <a:ea typeface="標楷體" panose="03000509000000000000" pitchFamily="65" charset="-120"/>
              </a:rPr>
              <a:t>、要</a:t>
            </a:r>
            <a:r>
              <a:rPr lang="zh-TW" altLang="en-US" sz="1200" b="1" dirty="0">
                <a:solidFill>
                  <a:srgbClr val="C00000"/>
                </a:solidFill>
                <a:latin typeface="標楷體" panose="03000509000000000000" pitchFamily="65" charset="-120"/>
                <a:ea typeface="標楷體" panose="03000509000000000000" pitchFamily="65" charset="-120"/>
              </a:rPr>
              <a:t>主動發覺和解決問題</a:t>
            </a:r>
            <a:r>
              <a:rPr lang="zh-TW" altLang="en-US" sz="1200" dirty="0">
                <a:latin typeface="標楷體" panose="03000509000000000000" pitchFamily="65" charset="-120"/>
                <a:ea typeface="標楷體" panose="03000509000000000000" pitchFamily="65" charset="-120"/>
              </a:rPr>
              <a:t>、要</a:t>
            </a:r>
            <a:r>
              <a:rPr lang="zh-TW" altLang="en-US" sz="1200" b="1" dirty="0">
                <a:solidFill>
                  <a:srgbClr val="C00000"/>
                </a:solidFill>
                <a:latin typeface="標楷體" panose="03000509000000000000" pitchFamily="65" charset="-120"/>
                <a:ea typeface="標楷體" panose="03000509000000000000" pitchFamily="65" charset="-120"/>
              </a:rPr>
              <a:t>做為教師和行政溝通的橋樑</a:t>
            </a:r>
            <a:r>
              <a:rPr lang="zh-TW" altLang="en-US" sz="1200" dirty="0">
                <a:latin typeface="標楷體" panose="03000509000000000000" pitchFamily="65" charset="-120"/>
                <a:ea typeface="標楷體" panose="03000509000000000000" pitchFamily="65" charset="-120"/>
              </a:rPr>
              <a:t>，角色和任務相當辛苦，因此導致擔任社群召集人的意願不高。</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四</a:t>
            </a:r>
            <a:r>
              <a:rPr lang="en-US" altLang="zh-TW" sz="1200" dirty="0"/>
              <a:t>)</a:t>
            </a:r>
            <a:r>
              <a:rPr lang="zh-TW" altLang="en-US" sz="1200" dirty="0"/>
              <a:t>時間和經費不足：</a:t>
            </a:r>
            <a:r>
              <a:rPr lang="zh-TW" altLang="zh-TW" sz="1200" dirty="0">
                <a:latin typeface="標楷體" panose="03000509000000000000" pitchFamily="65" charset="-120"/>
                <a:ea typeface="標楷體" panose="03000509000000000000" pitchFamily="65" charset="-120"/>
              </a:rPr>
              <a:t>社群聚會和討論</a:t>
            </a:r>
            <a:r>
              <a:rPr lang="zh-TW" altLang="zh-TW" sz="1200" b="1" dirty="0">
                <a:solidFill>
                  <a:srgbClr val="C00000"/>
                </a:solidFill>
                <a:latin typeface="標楷體" panose="03000509000000000000" pitchFamily="65" charset="-120"/>
                <a:ea typeface="標楷體" panose="03000509000000000000" pitchFamily="65" charset="-120"/>
              </a:rPr>
              <a:t>時間不足</a:t>
            </a:r>
            <a:r>
              <a:rPr lang="zh-TW" altLang="zh-TW" sz="1200" dirty="0">
                <a:latin typeface="標楷體" panose="03000509000000000000" pitchFamily="65" charset="-120"/>
                <a:ea typeface="標楷體" panose="03000509000000000000" pitchFamily="65" charset="-120"/>
              </a:rPr>
              <a:t>、</a:t>
            </a:r>
            <a:r>
              <a:rPr lang="zh-TW" altLang="zh-TW" sz="1200" b="1" dirty="0">
                <a:solidFill>
                  <a:srgbClr val="C00000"/>
                </a:solidFill>
                <a:latin typeface="標楷體" panose="03000509000000000000" pitchFamily="65" charset="-120"/>
                <a:ea typeface="標楷體" panose="03000509000000000000" pitchFamily="65" charset="-120"/>
              </a:rPr>
              <a:t>經費太少</a:t>
            </a:r>
            <a:r>
              <a:rPr lang="zh-TW" altLang="zh-TW" sz="1200" dirty="0">
                <a:latin typeface="標楷體" panose="03000509000000000000" pitchFamily="65" charset="-120"/>
                <a:ea typeface="標楷體" panose="03000509000000000000" pitchFamily="65" charset="-120"/>
              </a:rPr>
              <a:t>都是問題</a:t>
            </a:r>
            <a:r>
              <a:rPr lang="zh-TW" altLang="en-US" sz="1200" dirty="0">
                <a:latin typeface="標楷體" panose="03000509000000000000" pitchFamily="65" charset="-120"/>
                <a:ea typeface="標楷體" panose="03000509000000000000" pitchFamily="65"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二、教師專業學習社群推動困境的因應：</a:t>
            </a:r>
            <a:endParaRPr lang="en-US" altLang="zh-TW" sz="1200" dirty="0"/>
          </a:p>
          <a:p>
            <a:pPr lvl="0"/>
            <a:r>
              <a:rPr lang="zh-TW" altLang="en-US" sz="1200" dirty="0">
                <a:latin typeface="標楷體" pitchFamily="65" charset="-120"/>
                <a:ea typeface="標楷體" pitchFamily="65" charset="-120"/>
              </a:rPr>
              <a:t>討論時間</a:t>
            </a:r>
            <a:r>
              <a:rPr lang="en-US" altLang="zh-TW" sz="1200" dirty="0">
                <a:latin typeface="標楷體" pitchFamily="65" charset="-120"/>
                <a:ea typeface="標楷體" pitchFamily="65" charset="-120"/>
              </a:rPr>
              <a:t>/</a:t>
            </a:r>
            <a:r>
              <a:rPr lang="zh-TW" altLang="en-US" sz="1200" dirty="0">
                <a:latin typeface="標楷體" pitchFamily="65" charset="-120"/>
                <a:ea typeface="標楷體" pitchFamily="65" charset="-120"/>
              </a:rPr>
              <a:t>專業實踐時間不足之因應：連結已有的課程教學，進行統整或整合的教學實踐。配合學校特色任務進行課程設計與教學，避免疊床架屋的課程教學。年度任務不要太大，小而美的社群任務與實踐可使教學更精緻化。</a:t>
            </a:r>
            <a:endParaRPr lang="en-US" altLang="zh-TW" sz="1200" dirty="0">
              <a:latin typeface="標楷體" pitchFamily="65" charset="-120"/>
              <a:ea typeface="標楷體" pitchFamily="65" charset="-120"/>
            </a:endParaRPr>
          </a:p>
          <a:p>
            <a:pPr lvl="0"/>
            <a:r>
              <a:rPr lang="zh-TW" altLang="en-US" sz="1200" dirty="0">
                <a:latin typeface="標楷體" pitchFamily="65" charset="-120"/>
                <a:ea typeface="標楷體" pitchFamily="65" charset="-120"/>
              </a:rPr>
              <a:t>社群實踐緊扣學生學習，簡化書面作業時間，增加思考與探究的時間。</a:t>
            </a:r>
            <a:endParaRPr lang="zh-TW"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37</a:t>
            </a:fld>
            <a:endParaRPr lang="zh-TW" altLang="en-US"/>
          </a:p>
        </p:txBody>
      </p:sp>
    </p:spTree>
    <p:extLst>
      <p:ext uri="{BB962C8B-B14F-4D97-AF65-F5344CB8AC3E}">
        <p14:creationId xmlns:p14="http://schemas.microsoft.com/office/powerpoint/2010/main" val="441713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標楷體" panose="03000509000000000000" pitchFamily="65" charset="-120"/>
                <a:ea typeface="標楷體" panose="03000509000000000000" pitchFamily="65" charset="-120"/>
              </a:rPr>
              <a:t>十二年國教課綱總綱規定：教師是專業工作者，需持續專業發展以支持學生學習。</a:t>
            </a:r>
            <a:r>
              <a:rPr lang="en-US" altLang="zh-TW" sz="1200" dirty="0">
                <a:latin typeface="標楷體" panose="03000509000000000000" pitchFamily="65" charset="-120"/>
                <a:ea typeface="標楷體" panose="03000509000000000000" pitchFamily="65" charset="-120"/>
              </a:rPr>
              <a:t>……</a:t>
            </a:r>
            <a:r>
              <a:rPr lang="zh-TW" altLang="en-US" sz="1200" dirty="0">
                <a:solidFill>
                  <a:srgbClr val="FF0000"/>
                </a:solidFill>
                <a:latin typeface="標楷體" panose="03000509000000000000" pitchFamily="65" charset="-120"/>
                <a:ea typeface="標楷體" panose="03000509000000000000" pitchFamily="65" charset="-120"/>
              </a:rPr>
              <a:t>教師應自發組成專業學習社群</a:t>
            </a:r>
            <a:r>
              <a:rPr lang="zh-TW" altLang="en-US" sz="1200" dirty="0">
                <a:latin typeface="標楷體" panose="03000509000000000000" pitchFamily="65" charset="-120"/>
                <a:ea typeface="標楷體" panose="03000509000000000000" pitchFamily="65" charset="-120"/>
              </a:rPr>
              <a:t>，共同探究與分享交流教學實務；積極參加校內外進修與研習，不斷與時俱進；充分利用社會資源，精進課程設計、教學策略與學習評量，進而提升學生學習成效。</a:t>
            </a:r>
          </a:p>
          <a:p>
            <a:endParaRPr lang="zh-TW" altLang="en-US" dirty="0"/>
          </a:p>
        </p:txBody>
      </p:sp>
      <p:sp>
        <p:nvSpPr>
          <p:cNvPr id="4" name="投影片編號版面配置區 3"/>
          <p:cNvSpPr>
            <a:spLocks noGrp="1"/>
          </p:cNvSpPr>
          <p:nvPr>
            <p:ph type="sldNum" sz="quarter" idx="10"/>
          </p:nvPr>
        </p:nvSpPr>
        <p:spPr/>
        <p:txBody>
          <a:bodyPr/>
          <a:lstStyle/>
          <a:p>
            <a:fld id="{257C0DDC-4FC5-442F-8D2D-590CF9864F45}" type="slidenum">
              <a:rPr lang="zh-TW" altLang="en-US" smtClean="0"/>
              <a:t>38</a:t>
            </a:fld>
            <a:endParaRPr lang="zh-TW" altLang="en-US"/>
          </a:p>
        </p:txBody>
      </p:sp>
    </p:spTree>
    <p:extLst>
      <p:ext uri="{BB962C8B-B14F-4D97-AF65-F5344CB8AC3E}">
        <p14:creationId xmlns:p14="http://schemas.microsoft.com/office/powerpoint/2010/main" val="201730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情境，指的是：時間、經費、空間</a:t>
            </a:r>
          </a:p>
        </p:txBody>
      </p:sp>
      <p:sp>
        <p:nvSpPr>
          <p:cNvPr id="4" name="投影片編號版面配置區 3"/>
          <p:cNvSpPr>
            <a:spLocks noGrp="1"/>
          </p:cNvSpPr>
          <p:nvPr>
            <p:ph type="sldNum" sz="quarter" idx="5"/>
          </p:nvPr>
        </p:nvSpPr>
        <p:spPr/>
        <p:txBody>
          <a:bodyPr/>
          <a:lstStyle/>
          <a:p>
            <a:fld id="{62823DDA-1473-4431-BF60-2AB1916ADF62}" type="slidenum">
              <a:rPr lang="en-GB" altLang="zh-TW"/>
              <a:pPr/>
              <a:t>5</a:t>
            </a:fld>
            <a:endParaRPr lang="en-GB" altLang="zh-TW" dirty="0"/>
          </a:p>
        </p:txBody>
      </p:sp>
    </p:spTree>
    <p:extLst>
      <p:ext uri="{BB962C8B-B14F-4D97-AF65-F5344CB8AC3E}">
        <p14:creationId xmlns:p14="http://schemas.microsoft.com/office/powerpoint/2010/main" val="182346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How</a:t>
            </a:r>
            <a:r>
              <a:rPr lang="zh-TW" altLang="en-US" dirty="0">
                <a:latin typeface="Times New Roman" panose="02020603050405020304" pitchFamily="18" charset="0"/>
                <a:cs typeface="Times New Roman" panose="02020603050405020304" pitchFamily="18" charset="0"/>
              </a:rPr>
              <a:t>：如何規劃</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推動教師專業學習社群？</a:t>
            </a:r>
            <a:endParaRPr lang="en-US" altLang="zh-TW"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Why</a:t>
            </a:r>
            <a:r>
              <a:rPr lang="zh-TW" altLang="en-US" dirty="0">
                <a:latin typeface="Times New Roman" panose="02020603050405020304" pitchFamily="18" charset="0"/>
                <a:cs typeface="Times New Roman" panose="02020603050405020304" pitchFamily="18" charset="0"/>
              </a:rPr>
              <a:t>：為什麼要組織</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參與教師專業學習社群？</a:t>
            </a:r>
            <a:endParaRPr lang="en-US" altLang="zh-TW"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Who</a:t>
            </a:r>
            <a:r>
              <a:rPr lang="zh-TW" altLang="en-US" dirty="0">
                <a:latin typeface="Times New Roman" panose="02020603050405020304" pitchFamily="18" charset="0"/>
                <a:cs typeface="Times New Roman" panose="02020603050405020304" pitchFamily="18" charset="0"/>
              </a:rPr>
              <a:t>：要找哪些人共同組織</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參與教師專業學習社群？</a:t>
            </a:r>
            <a:endParaRPr lang="en-US" altLang="zh-TW"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What</a:t>
            </a:r>
            <a:r>
              <a:rPr lang="zh-TW" altLang="en-US" dirty="0">
                <a:latin typeface="Times New Roman" panose="02020603050405020304" pitchFamily="18" charset="0"/>
                <a:cs typeface="Times New Roman" panose="02020603050405020304" pitchFamily="18" charset="0"/>
              </a:rPr>
              <a:t>：教師專業學習社群成長主題是什麼？進行方式為何？</a:t>
            </a:r>
            <a:endParaRPr lang="en-US" altLang="zh-TW"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When</a:t>
            </a:r>
            <a:r>
              <a:rPr lang="zh-TW" altLang="en-US" dirty="0">
                <a:latin typeface="Times New Roman" panose="02020603050405020304" pitchFamily="18" charset="0"/>
                <a:cs typeface="Times New Roman" panose="02020603050405020304" pitchFamily="18" charset="0"/>
              </a:rPr>
              <a:t>：教師專業學習社群每一次的聚會是什麼時間？預計多長？</a:t>
            </a:r>
            <a:endParaRPr lang="en-US" altLang="zh-TW"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Where</a:t>
            </a:r>
            <a:r>
              <a:rPr lang="zh-TW" altLang="en-US" dirty="0">
                <a:latin typeface="Times New Roman" panose="02020603050405020304" pitchFamily="18" charset="0"/>
                <a:cs typeface="Times New Roman" panose="02020603050405020304" pitchFamily="18" charset="0"/>
              </a:rPr>
              <a:t>：教師專業學習社群每一次的聚會地點在哪裡？</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5"/>
          </p:nvPr>
        </p:nvSpPr>
        <p:spPr/>
        <p:txBody>
          <a:bodyPr/>
          <a:lstStyle/>
          <a:p>
            <a:fld id="{62823DDA-1473-4431-BF60-2AB1916ADF62}" type="slidenum">
              <a:rPr lang="en-GB" altLang="zh-TW"/>
              <a:pPr/>
              <a:t>6</a:t>
            </a:fld>
            <a:endParaRPr lang="en-GB" altLang="zh-TW" dirty="0"/>
          </a:p>
        </p:txBody>
      </p:sp>
    </p:spTree>
    <p:extLst>
      <p:ext uri="{BB962C8B-B14F-4D97-AF65-F5344CB8AC3E}">
        <p14:creationId xmlns:p14="http://schemas.microsoft.com/office/powerpoint/2010/main" val="327179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請</a:t>
            </a:r>
            <a:r>
              <a:rPr lang="zh-TW" altLang="en-US" b="1" dirty="0">
                <a:solidFill>
                  <a:srgbClr val="FF0000"/>
                </a:solidFill>
              </a:rPr>
              <a:t>詳細說明</a:t>
            </a:r>
            <a:r>
              <a:rPr lang="zh-TW" altLang="en-US" dirty="0"/>
              <a:t>本表，用實際案例帶領。</a:t>
            </a:r>
          </a:p>
        </p:txBody>
      </p:sp>
      <p:sp>
        <p:nvSpPr>
          <p:cNvPr id="4" name="投影片編號版面配置區 3"/>
          <p:cNvSpPr>
            <a:spLocks noGrp="1"/>
          </p:cNvSpPr>
          <p:nvPr>
            <p:ph type="sldNum" sz="quarter" idx="10"/>
          </p:nvPr>
        </p:nvSpPr>
        <p:spPr/>
        <p:txBody>
          <a:bodyPr/>
          <a:lstStyle/>
          <a:p>
            <a:fld id="{6BD26DC0-C69B-4A47-921A-30A3A3CC3778}" type="slidenum">
              <a:rPr lang="zh-TW" altLang="en-US" smtClean="0"/>
              <a:pPr/>
              <a:t>7</a:t>
            </a:fld>
            <a:endParaRPr lang="zh-TW" altLang="en-US"/>
          </a:p>
        </p:txBody>
      </p:sp>
    </p:spTree>
    <p:extLst>
      <p:ext uri="{BB962C8B-B14F-4D97-AF65-F5344CB8AC3E}">
        <p14:creationId xmlns:p14="http://schemas.microsoft.com/office/powerpoint/2010/main" val="814300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a:buSzPct val="100000"/>
              <a:buNone/>
            </a:pPr>
            <a:r>
              <a:rPr lang="zh-TW" altLang="en-US" sz="1200" b="1" u="sng" dirty="0">
                <a:latin typeface="標楷體" pitchFamily="65" charset="-120"/>
                <a:ea typeface="標楷體" pitchFamily="65" charset="-120"/>
              </a:rPr>
              <a:t>共識凝聚</a:t>
            </a:r>
            <a:r>
              <a:rPr lang="zh-TW" altLang="en-US" sz="1200" b="1" u="none" dirty="0">
                <a:latin typeface="標楷體" pitchFamily="65" charset="-120"/>
                <a:ea typeface="標楷體" pitchFamily="65" charset="-120"/>
              </a:rPr>
              <a:t>：</a:t>
            </a:r>
            <a:endParaRPr lang="en-US" altLang="zh-TW" sz="1200" b="1" u="none" dirty="0">
              <a:latin typeface="標楷體" pitchFamily="65" charset="-120"/>
              <a:ea typeface="標楷體" pitchFamily="65" charset="-120"/>
            </a:endParaRPr>
          </a:p>
          <a:p>
            <a:pPr marL="144000">
              <a:buSzPct val="100000"/>
              <a:buNone/>
            </a:pPr>
            <a:r>
              <a:rPr lang="en-US" altLang="zh-TW" sz="1200" dirty="0" err="1">
                <a:latin typeface="標楷體" pitchFamily="65" charset="-120"/>
                <a:ea typeface="標楷體" pitchFamily="65" charset="-120"/>
              </a:rPr>
              <a:t>1.Why</a:t>
            </a:r>
            <a:r>
              <a:rPr lang="zh-TW" altLang="en-US" sz="1200" dirty="0">
                <a:latin typeface="標楷體" pitchFamily="65" charset="-120"/>
                <a:ea typeface="標楷體" pitchFamily="65" charset="-120"/>
              </a:rPr>
              <a:t>、</a:t>
            </a:r>
            <a:r>
              <a:rPr lang="en-US" altLang="zh-TW" sz="1200" dirty="0">
                <a:latin typeface="標楷體" pitchFamily="65" charset="-120"/>
                <a:ea typeface="標楷體" pitchFamily="65" charset="-120"/>
              </a:rPr>
              <a:t>What</a:t>
            </a:r>
          </a:p>
          <a:p>
            <a:pPr marL="144000">
              <a:buSzPct val="100000"/>
              <a:buNone/>
            </a:pPr>
            <a:r>
              <a:rPr lang="zh-TW" altLang="en-US" sz="1200" dirty="0">
                <a:latin typeface="標楷體" pitchFamily="65" charset="-120"/>
                <a:ea typeface="標楷體" pitchFamily="65" charset="-120"/>
              </a:rPr>
              <a:t>˙從學生學習情形進行討論，擬定社群可行的方向。</a:t>
            </a:r>
            <a:endParaRPr lang="en-US" altLang="zh-TW" sz="1200" dirty="0">
              <a:latin typeface="標楷體" pitchFamily="65" charset="-120"/>
              <a:ea typeface="標楷體" pitchFamily="65" charset="-120"/>
            </a:endParaRPr>
          </a:p>
          <a:p>
            <a:pPr marL="144000">
              <a:buSzPct val="100000"/>
              <a:buNone/>
            </a:pPr>
            <a:r>
              <a:rPr lang="zh-TW" altLang="en-US" sz="1200" dirty="0">
                <a:latin typeface="標楷體" pitchFamily="65" charset="-120"/>
                <a:ea typeface="標楷體" pitchFamily="65" charset="-120"/>
              </a:rPr>
              <a:t>˙從學校共同需求與特色規劃進行社群的研討與探究。</a:t>
            </a:r>
            <a:endParaRPr lang="en-US" altLang="zh-TW" sz="1200" dirty="0">
              <a:latin typeface="標楷體" pitchFamily="65" charset="-120"/>
              <a:ea typeface="標楷體" pitchFamily="65" charset="-120"/>
            </a:endParaRPr>
          </a:p>
          <a:p>
            <a:pPr marL="144000" marR="0" indent="0" algn="l" defTabSz="914400" rtl="0" eaLnBrk="1" fontAlgn="auto" latinLnBrk="0" hangingPunct="1">
              <a:lnSpc>
                <a:spcPct val="100000"/>
              </a:lnSpc>
              <a:spcBef>
                <a:spcPts val="0"/>
              </a:spcBef>
              <a:spcAft>
                <a:spcPts val="0"/>
              </a:spcAft>
              <a:buClrTx/>
              <a:buSzPct val="100000"/>
              <a:buFontTx/>
              <a:buNone/>
              <a:tabLst/>
              <a:defRPr/>
            </a:pPr>
            <a:r>
              <a:rPr lang="zh-TW" altLang="en-US" sz="1200" dirty="0">
                <a:latin typeface="標楷體" pitchFamily="65" charset="-120"/>
                <a:ea typeface="標楷體" pitchFamily="65" charset="-120"/>
              </a:rPr>
              <a:t>˙結合多元專案，進行社群議題的探究與教學實踐。</a:t>
            </a:r>
            <a:endParaRPr lang="en-US" altLang="zh-TW" sz="1200" dirty="0">
              <a:latin typeface="標楷體" pitchFamily="65" charset="-120"/>
              <a:ea typeface="標楷體" pitchFamily="65" charset="-120"/>
            </a:endParaRPr>
          </a:p>
          <a:p>
            <a:pPr marL="144000" algn="l">
              <a:buSzPct val="100000"/>
              <a:buNone/>
            </a:pPr>
            <a:r>
              <a:rPr lang="en-US" altLang="zh-TW" sz="1400" b="0" u="none" dirty="0" err="1"/>
              <a:t>2.When</a:t>
            </a:r>
            <a:endParaRPr lang="en-US" altLang="zh-TW" sz="1400" b="0" u="none" dirty="0"/>
          </a:p>
          <a:p>
            <a:pPr marL="144000" algn="l">
              <a:buSzPct val="100000"/>
              <a:buNone/>
            </a:pPr>
            <a:r>
              <a:rPr lang="zh-TW" altLang="en-US" sz="1400" b="0" u="none" dirty="0">
                <a:latin typeface="標楷體" pitchFamily="65" charset="-120"/>
                <a:ea typeface="標楷體" pitchFamily="65" charset="-120"/>
              </a:rPr>
              <a:t>˙</a:t>
            </a:r>
            <a:r>
              <a:rPr lang="zh-TW" altLang="en-US" sz="1200" dirty="0">
                <a:latin typeface="標楷體" pitchFamily="65" charset="-120"/>
                <a:ea typeface="標楷體" pitchFamily="65" charset="-120"/>
              </a:rPr>
              <a:t>學校行政幫忙安排共同沒有課務的時間進行社群討論。</a:t>
            </a:r>
            <a:endParaRPr lang="en-US" altLang="zh-TW" sz="1200" dirty="0">
              <a:latin typeface="標楷體" pitchFamily="65" charset="-120"/>
              <a:ea typeface="標楷體" pitchFamily="65" charset="-120"/>
            </a:endParaRPr>
          </a:p>
          <a:p>
            <a:pPr marL="144000" algn="l">
              <a:buSzPct val="100000"/>
              <a:buNone/>
            </a:pPr>
            <a:r>
              <a:rPr lang="zh-TW" altLang="en-US" sz="1200" dirty="0">
                <a:latin typeface="標楷體" pitchFamily="65" charset="-120"/>
                <a:ea typeface="標楷體" pitchFamily="65" charset="-120"/>
              </a:rPr>
              <a:t>˙社群團隊共同利用課餘時間進行探究與研討。</a:t>
            </a:r>
            <a:endParaRPr lang="en-US" altLang="zh-TW" sz="1200" dirty="0">
              <a:latin typeface="標楷體" pitchFamily="65" charset="-120"/>
              <a:ea typeface="標楷體" pitchFamily="65" charset="-120"/>
            </a:endParaRPr>
          </a:p>
          <a:p>
            <a:pPr marL="144000" algn="l">
              <a:buSzPct val="100000"/>
              <a:buNone/>
            </a:pPr>
            <a:r>
              <a:rPr lang="zh-TW" altLang="en-US" sz="1200" dirty="0">
                <a:latin typeface="標楷體" pitchFamily="65" charset="-120"/>
                <a:ea typeface="標楷體" pitchFamily="65" charset="-120"/>
              </a:rPr>
              <a:t>˙應用網路社群進行對話探討。</a:t>
            </a:r>
            <a:endParaRPr lang="en-US" altLang="zh-TW" sz="1200" dirty="0">
              <a:latin typeface="標楷體" pitchFamily="65" charset="-120"/>
              <a:ea typeface="標楷體" pitchFamily="65" charset="-120"/>
            </a:endParaRPr>
          </a:p>
          <a:p>
            <a:pPr marL="144000" algn="l">
              <a:buSzPct val="100000"/>
              <a:buNone/>
            </a:pPr>
            <a:r>
              <a:rPr lang="zh-TW" altLang="en-US" sz="1200" dirty="0">
                <a:latin typeface="標楷體" pitchFamily="65" charset="-120"/>
                <a:ea typeface="標楷體" pitchFamily="65" charset="-120"/>
              </a:rPr>
              <a:t>˙簡化過於冗長的會議，將時間節省用來進行社群對話。</a:t>
            </a:r>
            <a:endParaRPr lang="en-US" altLang="zh-TW" sz="1200" dirty="0">
              <a:latin typeface="標楷體" pitchFamily="65" charset="-120"/>
              <a:ea typeface="標楷體" pitchFamily="65" charset="-120"/>
            </a:endParaRPr>
          </a:p>
          <a:p>
            <a:pPr marL="144000" algn="l">
              <a:buSzPct val="100000"/>
              <a:buNone/>
            </a:pPr>
            <a:r>
              <a:rPr lang="zh-TW" altLang="en-US" sz="1200" dirty="0">
                <a:latin typeface="標楷體" pitchFamily="65" charset="-120"/>
                <a:ea typeface="標楷體" pitchFamily="65" charset="-120"/>
              </a:rPr>
              <a:t>˙整合研習進修與領域會議時間進行社群探討。</a:t>
            </a:r>
          </a:p>
          <a:p>
            <a:pPr marL="144000">
              <a:buSzPct val="100000"/>
              <a:buNone/>
            </a:pPr>
            <a:r>
              <a:rPr lang="en-US" altLang="zh-TW" sz="1400" b="0" u="none" dirty="0" err="1"/>
              <a:t>3.Where</a:t>
            </a:r>
            <a:endParaRPr lang="en-US" altLang="zh-TW" sz="1400" b="0" u="none" dirty="0"/>
          </a:p>
          <a:p>
            <a:pPr marL="144000">
              <a:buSzPct val="100000"/>
              <a:buNone/>
            </a:pPr>
            <a:r>
              <a:rPr lang="zh-TW" altLang="en-US" sz="1400" b="0" dirty="0">
                <a:latin typeface="標楷體" pitchFamily="65" charset="-120"/>
                <a:ea typeface="標楷體" pitchFamily="65" charset="-120"/>
              </a:rPr>
              <a:t>˙</a:t>
            </a:r>
            <a:r>
              <a:rPr lang="zh-TW" altLang="en-US" sz="1200" dirty="0">
                <a:latin typeface="標楷體" pitchFamily="65" charset="-120"/>
                <a:ea typeface="標楷體" pitchFamily="65" charset="-120"/>
              </a:rPr>
              <a:t>增設小型會議室及資訊設備，讓社群可以有舒適方便的討論地點。</a:t>
            </a:r>
            <a:endParaRPr lang="en-US" altLang="zh-TW" sz="1200" dirty="0">
              <a:latin typeface="標楷體" pitchFamily="65" charset="-120"/>
              <a:ea typeface="標楷體" pitchFamily="65" charset="-120"/>
            </a:endParaRPr>
          </a:p>
          <a:p>
            <a:pPr marL="144000">
              <a:buSzPct val="100000"/>
              <a:buNone/>
            </a:pPr>
            <a:r>
              <a:rPr lang="zh-TW" altLang="en-US" sz="1200" dirty="0">
                <a:latin typeface="標楷體" pitchFamily="65" charset="-120"/>
                <a:ea typeface="標楷體" pitchFamily="65" charset="-120"/>
              </a:rPr>
              <a:t>˙在召集人的教室進行互動討論，有固定的討論地點可使社群運作更有系統。</a:t>
            </a:r>
            <a:endParaRPr lang="en-US" altLang="zh-TW" sz="1200" dirty="0">
              <a:latin typeface="標楷體" pitchFamily="65" charset="-120"/>
              <a:ea typeface="標楷體" pitchFamily="65" charset="-120"/>
            </a:endParaRPr>
          </a:p>
          <a:p>
            <a:pPr marL="144000">
              <a:buSzPct val="100000"/>
              <a:buNone/>
            </a:pPr>
            <a:r>
              <a:rPr lang="zh-TW" altLang="en-US" sz="1200" dirty="0">
                <a:latin typeface="標楷體" pitchFamily="65" charset="-120"/>
                <a:ea typeface="標楷體" pitchFamily="65" charset="-120"/>
              </a:rPr>
              <a:t>˙一起到「燈光美，氣氛佳」的地點進行社群會議與研討。</a:t>
            </a:r>
            <a:endParaRPr lang="zh-TW" altLang="en-US" dirty="0">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1" u="sng" dirty="0">
                <a:latin typeface="標楷體" pitchFamily="65" charset="-120"/>
                <a:ea typeface="標楷體" pitchFamily="65" charset="-120"/>
              </a:rPr>
              <a:t>對話</a:t>
            </a:r>
            <a:r>
              <a:rPr lang="zh-TW" altLang="en-US" sz="1400" b="0" u="none" dirty="0">
                <a:latin typeface="標楷體" pitchFamily="65" charset="-120"/>
                <a:ea typeface="標楷體" pitchFamily="65" charset="-120"/>
              </a:rPr>
              <a:t>：</a:t>
            </a:r>
            <a:r>
              <a:rPr lang="zh-TW" altLang="en-US" sz="1200" dirty="0">
                <a:latin typeface="標楷體" pitchFamily="65" charset="-120"/>
                <a:ea typeface="標楷體" pitchFamily="65" charset="-120"/>
              </a:rPr>
              <a:t>進行團隊對話，找到共同的成長需求。</a:t>
            </a:r>
            <a:r>
              <a:rPr lang="zh-TW" altLang="en-US" sz="1200" b="1" dirty="0">
                <a:latin typeface="標楷體" panose="03000509000000000000" pitchFamily="65" charset="-120"/>
                <a:ea typeface="標楷體" panose="03000509000000000000" pitchFamily="65" charset="-120"/>
              </a:rPr>
              <a:t>互動關係是平等對話及分享合作而非權威方式；</a:t>
            </a:r>
            <a:r>
              <a:rPr lang="zh-TW" altLang="en-US" b="1" dirty="0"/>
              <a:t>溝通在求同</a:t>
            </a:r>
            <a:r>
              <a:rPr lang="en-US" altLang="zh-TW" b="1" dirty="0"/>
              <a:t>(</a:t>
            </a:r>
            <a:r>
              <a:rPr lang="zh-TW" altLang="en-US" b="1" dirty="0"/>
              <a:t>尋求共識</a:t>
            </a:r>
            <a:r>
              <a:rPr lang="en-US" altLang="zh-TW" b="1" dirty="0"/>
              <a:t>)</a:t>
            </a:r>
            <a:r>
              <a:rPr lang="zh-TW" altLang="en-US" b="1" dirty="0">
                <a:latin typeface="標楷體" panose="03000509000000000000" pitchFamily="65" charset="-120"/>
                <a:ea typeface="標楷體" panose="03000509000000000000" pitchFamily="65" charset="-120"/>
              </a:rPr>
              <a:t>，而社群的對話在求異</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找到多種可能</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a:t>
            </a:r>
            <a:endParaRPr lang="zh-TW" altLang="en-US" b="1" dirty="0"/>
          </a:p>
        </p:txBody>
      </p:sp>
      <p:sp>
        <p:nvSpPr>
          <p:cNvPr id="4" name="投影片編號版面配置區 3"/>
          <p:cNvSpPr>
            <a:spLocks noGrp="1"/>
          </p:cNvSpPr>
          <p:nvPr>
            <p:ph type="sldNum" sz="quarter" idx="5"/>
          </p:nvPr>
        </p:nvSpPr>
        <p:spPr/>
        <p:txBody>
          <a:bodyPr/>
          <a:lstStyle/>
          <a:p>
            <a:fld id="{62823DDA-1473-4431-BF60-2AB1916ADF62}" type="slidenum">
              <a:rPr lang="en-GB" altLang="zh-TW"/>
              <a:pPr/>
              <a:t>8</a:t>
            </a:fld>
            <a:endParaRPr lang="en-GB" altLang="zh-TW" dirty="0"/>
          </a:p>
        </p:txBody>
      </p:sp>
    </p:spTree>
    <p:extLst>
      <p:ext uri="{BB962C8B-B14F-4D97-AF65-F5344CB8AC3E}">
        <p14:creationId xmlns:p14="http://schemas.microsoft.com/office/powerpoint/2010/main" val="57803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請詳細說明本表，用實際案例帶領。</a:t>
            </a:r>
          </a:p>
        </p:txBody>
      </p:sp>
      <p:sp>
        <p:nvSpPr>
          <p:cNvPr id="4" name="投影片編號版面配置區 3"/>
          <p:cNvSpPr>
            <a:spLocks noGrp="1"/>
          </p:cNvSpPr>
          <p:nvPr>
            <p:ph type="sldNum" sz="quarter" idx="10"/>
          </p:nvPr>
        </p:nvSpPr>
        <p:spPr/>
        <p:txBody>
          <a:bodyPr/>
          <a:lstStyle/>
          <a:p>
            <a:fld id="{6BD26DC0-C69B-4A47-921A-30A3A3CC3778}" type="slidenum">
              <a:rPr lang="zh-TW" altLang="en-US" smtClean="0"/>
              <a:pPr/>
              <a:t>12</a:t>
            </a:fld>
            <a:endParaRPr lang="zh-TW" altLang="en-US"/>
          </a:p>
        </p:txBody>
      </p:sp>
    </p:spTree>
    <p:extLst>
      <p:ext uri="{BB962C8B-B14F-4D97-AF65-F5344CB8AC3E}">
        <p14:creationId xmlns:p14="http://schemas.microsoft.com/office/powerpoint/2010/main" val="81430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ts val="1200"/>
              </a:spcBef>
            </a:pPr>
            <a:r>
              <a:rPr lang="zh-TW" altLang="en-US" sz="1200" b="1" u="sng" kern="1200" dirty="0">
                <a:solidFill>
                  <a:schemeClr val="tx1"/>
                </a:solidFill>
                <a:effectLst/>
                <a:latin typeface="+mn-lt"/>
                <a:ea typeface="+mn-ea"/>
                <a:cs typeface="+mn-cs"/>
              </a:rPr>
              <a:t>校長教學領導</a:t>
            </a:r>
            <a:r>
              <a:rPr lang="zh-TW" altLang="en-US" sz="1200" kern="1200" dirty="0">
                <a:solidFill>
                  <a:schemeClr val="tx1"/>
                </a:solidFill>
                <a:effectLst/>
                <a:latin typeface="+mn-lt"/>
                <a:ea typeface="+mn-ea"/>
                <a:cs typeface="+mn-cs"/>
              </a:rPr>
              <a:t>：</a:t>
            </a:r>
            <a:r>
              <a:rPr lang="zh-TW" altLang="en-US" dirty="0"/>
              <a:t>校長的行政領導首重教學領導，進一步趨向學習領導。校長為學校經營者亦為首席教師，其必須讓教師知覺校長專業方能遂行領導，所以校長肩負教師專業發展社群的領導角色。當前社會對於教學現場的改變殷殷企盼，校長在行政管理、政策轉化與教學領導之具體策略與作為， 將能有效協助教師專業社群發展，進而建立其專業領導的角色形象，以因應社會變遷，促進學生學習成功。</a:t>
            </a:r>
            <a:endParaRPr lang="en-US" altLang="zh-TW" dirty="0"/>
          </a:p>
          <a:p>
            <a:pPr>
              <a:spcBef>
                <a:spcPts val="1200"/>
              </a:spcBef>
            </a:pPr>
            <a:r>
              <a:rPr lang="zh-TW" altLang="en-US" sz="1200" b="1" u="sng" kern="1200" dirty="0">
                <a:solidFill>
                  <a:schemeClr val="tx1"/>
                </a:solidFill>
                <a:effectLst/>
                <a:latin typeface="+mn-lt"/>
                <a:ea typeface="+mn-ea"/>
                <a:cs typeface="+mn-cs"/>
              </a:rPr>
              <a:t>整合教育政策</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減少和整合教育改革措施</a:t>
            </a:r>
            <a:endParaRPr lang="en-US" altLang="zh-TW"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1200"/>
              </a:spcBef>
              <a:spcAft>
                <a:spcPts val="0"/>
              </a:spcAft>
              <a:buClrTx/>
              <a:buSzTx/>
              <a:buFontTx/>
              <a:buNone/>
              <a:tabLst/>
              <a:defRPr/>
            </a:pPr>
            <a:r>
              <a:rPr lang="zh-TW" altLang="zh-TW" sz="1200" b="1" u="sng" kern="1200" dirty="0">
                <a:solidFill>
                  <a:schemeClr val="tx1"/>
                </a:solidFill>
                <a:effectLst/>
                <a:latin typeface="+mn-lt"/>
                <a:ea typeface="+mn-ea"/>
                <a:cs typeface="+mn-cs"/>
              </a:rPr>
              <a:t>提供資源</a:t>
            </a:r>
            <a:r>
              <a:rPr lang="zh-TW" altLang="en-US" sz="1200" b="1" u="sng" kern="1200" dirty="0">
                <a:solidFill>
                  <a:schemeClr val="tx1"/>
                </a:solidFill>
                <a:effectLst/>
                <a:latin typeface="+mn-lt"/>
                <a:ea typeface="+mn-ea"/>
                <a:cs typeface="+mn-cs"/>
              </a:rPr>
              <a:t>、</a:t>
            </a:r>
            <a:r>
              <a:rPr lang="zh-TW" altLang="zh-TW" sz="1200" b="1" u="sng" kern="1200" dirty="0">
                <a:solidFill>
                  <a:schemeClr val="tx1"/>
                </a:solidFill>
                <a:effectLst/>
                <a:latin typeface="+mn-lt"/>
                <a:ea typeface="+mn-ea"/>
                <a:cs typeface="+mn-cs"/>
              </a:rPr>
              <a:t>協助爭取經費</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提供各種支援及協助，爭取經費，強化實務社群的運作。</a:t>
            </a:r>
          </a:p>
          <a:p>
            <a:pPr>
              <a:spcBef>
                <a:spcPts val="1200"/>
              </a:spcBef>
            </a:pPr>
            <a:r>
              <a:rPr lang="zh-TW" altLang="zh-TW" sz="1200" b="1" u="sng" kern="1200" dirty="0">
                <a:solidFill>
                  <a:schemeClr val="tx1"/>
                </a:solidFill>
                <a:effectLst/>
                <a:latin typeface="+mn-lt"/>
                <a:ea typeface="+mn-ea"/>
                <a:cs typeface="+mn-cs"/>
              </a:rPr>
              <a:t>鼓勵教師從事行動研究</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透過行動研究可以促使教師之間協同探究問題，交互的情感支持，進行專業對話，有益於專業學習社群的</a:t>
            </a:r>
            <a:r>
              <a:rPr lang="zh-TW" altLang="en-US" sz="1200" kern="1200" dirty="0">
                <a:solidFill>
                  <a:schemeClr val="tx1"/>
                </a:solidFill>
                <a:effectLst/>
                <a:latin typeface="+mn-lt"/>
                <a:ea typeface="+mn-ea"/>
                <a:cs typeface="+mn-cs"/>
              </a:rPr>
              <a:t>永續</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a:spcBef>
                <a:spcPts val="1200"/>
              </a:spcBef>
            </a:pPr>
            <a:r>
              <a:rPr lang="zh-TW" altLang="zh-TW" sz="1200" b="1" u="sng" kern="1200" dirty="0">
                <a:solidFill>
                  <a:schemeClr val="tx1"/>
                </a:solidFill>
                <a:effectLst/>
                <a:latin typeface="+mn-lt"/>
                <a:ea typeface="+mn-ea"/>
                <a:cs typeface="+mn-cs"/>
              </a:rPr>
              <a:t>精神鼓舞</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表揚教師在教師合作方面的成就</a:t>
            </a:r>
            <a:r>
              <a:rPr lang="zh-TW" altLang="en-US"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C02F9DB2-2BB4-40DE-865B-F6FDE44F2D98}" type="slidenum">
              <a:rPr lang="zh-TW" altLang="en-US" smtClean="0"/>
              <a:t>13</a:t>
            </a:fld>
            <a:endParaRPr lang="zh-TW" altLang="en-US"/>
          </a:p>
        </p:txBody>
      </p:sp>
    </p:spTree>
    <p:extLst>
      <p:ext uri="{BB962C8B-B14F-4D97-AF65-F5344CB8AC3E}">
        <p14:creationId xmlns:p14="http://schemas.microsoft.com/office/powerpoint/2010/main" val="345763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747950" y="11049310"/>
            <a:ext cx="2868280" cy="5819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658584-3070-43C6-9772-2018482A2710}" type="slidenum">
              <a:t>14</a:t>
            </a:fld>
            <a:endParaRPr lang="en-US" sz="1200" b="0" i="0" u="none" strike="noStrike" kern="1200" cap="none" spc="0" baseline="0">
              <a:solidFill>
                <a:srgbClr val="000000"/>
              </a:solidFill>
              <a:uFillTx/>
              <a:latin typeface="Arial" pitchFamily="34"/>
              <a:ea typeface="新細明體" pitchFamily="18"/>
            </a:endParaRPr>
          </a:p>
        </p:txBody>
      </p:sp>
      <p:sp>
        <p:nvSpPr>
          <p:cNvPr id="3" name="Rectangle 2"/>
          <p:cNvSpPr>
            <a:spLocks noGrp="1" noRot="1" noChangeAspect="1"/>
          </p:cNvSpPr>
          <p:nvPr>
            <p:ph type="sldImg"/>
          </p:nvPr>
        </p:nvSpPr>
        <p:spPr>
          <a:xfrm>
            <a:off x="-569913" y="871538"/>
            <a:ext cx="7758113" cy="4364037"/>
          </a:xfrm>
        </p:spPr>
      </p:sp>
      <p:sp>
        <p:nvSpPr>
          <p:cNvPr id="4" name="Rectangle 3"/>
          <p:cNvSpPr txBox="1">
            <a:spLocks noGrp="1"/>
          </p:cNvSpPr>
          <p:nvPr>
            <p:ph type="body" sz="quarter" idx="1"/>
          </p:nvPr>
        </p:nvSpPr>
        <p:spPr/>
        <p:txBody>
          <a:bodyPr/>
          <a:lstStyle/>
          <a:p>
            <a:r>
              <a:rPr lang="zh-TW" altLang="en-US" dirty="0"/>
              <a:t>教師專業學習社群的動態發展，即指：</a:t>
            </a:r>
            <a:endParaRPr lang="en-US" altLang="zh-TW" dirty="0"/>
          </a:p>
          <a:p>
            <a:pPr marL="144000" lvl="0" indent="-144000">
              <a:buFont typeface="Arial" panose="020B0604020202020204" pitchFamily="34" charset="0"/>
              <a:buChar char="•"/>
            </a:pPr>
            <a:r>
              <a:rPr lang="zh-TW" altLang="en-US" sz="1200" dirty="0">
                <a:latin typeface="標楷體" panose="03000509000000000000" pitchFamily="65" charset="-120"/>
                <a:ea typeface="標楷體" panose="03000509000000000000" pitchFamily="65" charset="-120"/>
              </a:rPr>
              <a:t>非一蹴可及，</a:t>
            </a:r>
            <a:r>
              <a:rPr lang="zh-TW" altLang="en-US" sz="1200" b="1" dirty="0">
                <a:solidFill>
                  <a:srgbClr val="C00000"/>
                </a:solidFill>
                <a:latin typeface="標楷體" panose="03000509000000000000" pitchFamily="65" charset="-120"/>
                <a:ea typeface="標楷體" panose="03000509000000000000" pitchFamily="65" charset="-120"/>
              </a:rPr>
              <a:t>歷經數年的醞釀、磨合、修正，運作</a:t>
            </a:r>
            <a:r>
              <a:rPr lang="zh-TW" altLang="en-US" sz="1200" dirty="0">
                <a:latin typeface="標楷體" panose="03000509000000000000" pitchFamily="65" charset="-120"/>
                <a:ea typeface="標楷體" panose="03000509000000000000" pitchFamily="65" charset="-120"/>
              </a:rPr>
              <a:t>才能成熟穩定。</a:t>
            </a:r>
          </a:p>
          <a:p>
            <a:pPr marL="144000" lvl="0" indent="-144000">
              <a:buFont typeface="Arial" panose="020B0604020202020204" pitchFamily="34" charset="0"/>
              <a:buChar char="•"/>
            </a:pPr>
            <a:r>
              <a:rPr lang="zh-TW" altLang="en-US" sz="1200" dirty="0">
                <a:latin typeface="標楷體" panose="03000509000000000000" pitchFamily="65" charset="-120"/>
                <a:ea typeface="標楷體" panose="03000509000000000000" pitchFamily="65" charset="-120"/>
              </a:rPr>
              <a:t>專業學習社群的</a:t>
            </a:r>
            <a:r>
              <a:rPr lang="zh-TW" altLang="en-US" sz="1200" b="1" dirty="0">
                <a:solidFill>
                  <a:srgbClr val="C00000"/>
                </a:solidFill>
                <a:latin typeface="標楷體" panose="03000509000000000000" pitchFamily="65" charset="-120"/>
                <a:ea typeface="標楷體" panose="03000509000000000000" pitchFamily="65" charset="-120"/>
              </a:rPr>
              <a:t>發展非直線式</a:t>
            </a:r>
            <a:r>
              <a:rPr lang="zh-TW" altLang="en-US" sz="1200" dirty="0">
                <a:latin typeface="標楷體" panose="03000509000000000000" pitchFamily="65" charset="-120"/>
                <a:ea typeface="標楷體" panose="03000509000000000000" pitchFamily="65" charset="-120"/>
              </a:rPr>
              <a:t>，不同階段的特色並非是絕對的。</a:t>
            </a:r>
          </a:p>
          <a:p>
            <a:pPr marL="144000" lvl="0" indent="-144000">
              <a:buFont typeface="Arial" panose="020B0604020202020204" pitchFamily="34" charset="0"/>
              <a:buChar char="•"/>
            </a:pPr>
            <a:r>
              <a:rPr lang="zh-TW" altLang="en-US" sz="1200" dirty="0">
                <a:latin typeface="標楷體" panose="03000509000000000000" pitchFamily="65" charset="-120"/>
                <a:ea typeface="標楷體" panose="03000509000000000000" pitchFamily="65" charset="-120"/>
              </a:rPr>
              <a:t>有的社群在某一社群特徵層面發展至階段</a:t>
            </a:r>
            <a:r>
              <a:rPr lang="en-US" altLang="zh-TW" sz="1200" dirty="0">
                <a:latin typeface="標楷體" panose="03000509000000000000" pitchFamily="65" charset="-120"/>
                <a:ea typeface="標楷體" panose="03000509000000000000" pitchFamily="65" charset="-120"/>
              </a:rPr>
              <a:t>Ⅱ</a:t>
            </a:r>
            <a:r>
              <a:rPr lang="zh-TW" altLang="en-US" sz="1200" dirty="0">
                <a:latin typeface="標楷體" panose="03000509000000000000" pitchFamily="65" charset="-120"/>
                <a:ea typeface="標楷體" panose="03000509000000000000" pitchFamily="65" charset="-120"/>
              </a:rPr>
              <a:t>，在另一特徵層面可能還在發展階段</a:t>
            </a:r>
            <a:r>
              <a:rPr lang="en-US" altLang="zh-TW" sz="1200" dirty="0">
                <a:latin typeface="標楷體" panose="03000509000000000000" pitchFamily="65" charset="-120"/>
                <a:ea typeface="標楷體" panose="03000509000000000000" pitchFamily="65" charset="-120"/>
              </a:rPr>
              <a:t>Ⅰ</a:t>
            </a:r>
            <a:r>
              <a:rPr lang="zh-TW" altLang="en-US" sz="1200" dirty="0">
                <a:latin typeface="標楷體" panose="03000509000000000000" pitchFamily="65" charset="-120"/>
                <a:ea typeface="標楷體" panose="03000509000000000000" pitchFamily="65" charset="-120"/>
              </a:rPr>
              <a:t>。</a:t>
            </a:r>
            <a:endParaRPr lang="en-US" altLang="zh-TW" sz="1200" dirty="0">
              <a:latin typeface="標楷體" panose="03000509000000000000" pitchFamily="65" charset="-120"/>
              <a:ea typeface="標楷體" panose="03000509000000000000" pitchFamily="65" charset="-120"/>
            </a:endParaRPr>
          </a:p>
          <a:p>
            <a:pPr marL="144000" lvl="0" indent="-144000">
              <a:buFont typeface="Arial" panose="020B0604020202020204" pitchFamily="34" charset="0"/>
              <a:buChar char="•"/>
            </a:pPr>
            <a:r>
              <a:rPr lang="zh-TW" altLang="en-US" sz="1200" dirty="0">
                <a:latin typeface="標楷體" panose="03000509000000000000" pitchFamily="65" charset="-120"/>
                <a:ea typeface="標楷體" panose="03000509000000000000" pitchFamily="65" charset="-120"/>
              </a:rPr>
              <a:t>該圖有助於了解一個教師專業學習社群</a:t>
            </a:r>
            <a:r>
              <a:rPr lang="zh-TW" altLang="en-US" sz="1200" b="1" dirty="0">
                <a:solidFill>
                  <a:srgbClr val="C00000"/>
                </a:solidFill>
                <a:latin typeface="標楷體" panose="03000509000000000000" pitchFamily="65" charset="-120"/>
                <a:ea typeface="標楷體" panose="03000509000000000000" pitchFamily="65" charset="-120"/>
              </a:rPr>
              <a:t>目前的發展特徵與發展階段，以及未來努力空間</a:t>
            </a:r>
            <a:r>
              <a:rPr lang="zh-TW" altLang="en-US" sz="1200" dirty="0">
                <a:latin typeface="標楷體" panose="03000509000000000000" pitchFamily="65" charset="-120"/>
                <a:ea typeface="標楷體" panose="03000509000000000000" pitchFamily="65" charset="-120"/>
              </a:rPr>
              <a:t>。</a:t>
            </a:r>
          </a:p>
          <a:p>
            <a:pPr marL="144000" lvl="0" indent="-144000">
              <a:buFont typeface="Arial" panose="020B0604020202020204" pitchFamily="34" charset="0"/>
              <a:buChar char="•"/>
            </a:pPr>
            <a:r>
              <a:rPr lang="zh-TW" altLang="en-US" sz="1200" dirty="0">
                <a:latin typeface="標楷體" panose="03000509000000000000" pitchFamily="65" charset="-120"/>
                <a:ea typeface="標楷體" panose="03000509000000000000" pitchFamily="65" charset="-120"/>
              </a:rPr>
              <a:t>進入發展階段</a:t>
            </a:r>
            <a:r>
              <a:rPr lang="en-US" altLang="zh-TW" sz="1200" dirty="0">
                <a:latin typeface="標楷體" panose="03000509000000000000" pitchFamily="65" charset="-120"/>
                <a:ea typeface="標楷體" panose="03000509000000000000" pitchFamily="65" charset="-120"/>
              </a:rPr>
              <a:t>Ⅲ</a:t>
            </a:r>
            <a:r>
              <a:rPr lang="zh-TW" altLang="en-US" sz="1200" dirty="0">
                <a:latin typeface="標楷體" panose="03000509000000000000" pitchFamily="65" charset="-120"/>
                <a:ea typeface="標楷體" panose="03000509000000000000" pitchFamily="65" charset="-120"/>
              </a:rPr>
              <a:t>，表示社群運作成熟，但</a:t>
            </a:r>
            <a:r>
              <a:rPr lang="zh-TW" altLang="en-US" sz="1200" b="1" dirty="0">
                <a:solidFill>
                  <a:srgbClr val="C00000"/>
                </a:solidFill>
                <a:latin typeface="標楷體" panose="03000509000000000000" pitchFamily="65" charset="-120"/>
                <a:ea typeface="標楷體" panose="03000509000000000000" pitchFamily="65" charset="-120"/>
              </a:rPr>
              <a:t>不意味著接下來終止發展，有可能</a:t>
            </a:r>
            <a:r>
              <a:rPr lang="zh-TW" altLang="en-US" sz="1200" dirty="0">
                <a:latin typeface="標楷體" panose="03000509000000000000" pitchFamily="65" charset="-120"/>
                <a:ea typeface="標楷體" panose="03000509000000000000" pitchFamily="65" charset="-120"/>
              </a:rPr>
              <a:t>教師專業學習社群</a:t>
            </a:r>
            <a:r>
              <a:rPr lang="zh-TW" altLang="en-US" sz="1200" b="1" dirty="0">
                <a:solidFill>
                  <a:srgbClr val="C00000"/>
                </a:solidFill>
                <a:latin typeface="標楷體" panose="03000509000000000000" pitchFamily="65" charset="-120"/>
                <a:ea typeface="標楷體" panose="03000509000000000000" pitchFamily="65" charset="-120"/>
              </a:rPr>
              <a:t>轉型至另一種社群型態</a:t>
            </a:r>
            <a:r>
              <a:rPr lang="zh-TW" altLang="en-US" sz="1200" dirty="0">
                <a:latin typeface="標楷體" panose="03000509000000000000" pitchFamily="65" charset="-120"/>
                <a:ea typeface="標楷體" panose="03000509000000000000" pitchFamily="65" charset="-120"/>
              </a:rPr>
              <a:t>。</a:t>
            </a:r>
            <a:r>
              <a:rPr lang="en-US" altLang="zh-TW" sz="1200" dirty="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val="36261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745065" y="2061634"/>
            <a:ext cx="10421944" cy="1646302"/>
          </a:xfrm>
        </p:spPr>
        <p:txBody>
          <a:bodyPr anchor="ctr">
            <a:noAutofit/>
          </a:bodyPr>
          <a:lstStyle>
            <a:lvl1pPr algn="ctr">
              <a:defRPr sz="5000" b="1">
                <a:solidFill>
                  <a:srgbClr val="002060"/>
                </a:solidFill>
                <a:latin typeface="標楷體" panose="03000509000000000000" pitchFamily="65" charset="-120"/>
                <a:ea typeface="標楷體" panose="03000509000000000000" pitchFamily="65" charset="-120"/>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745065" y="4292600"/>
            <a:ext cx="10421943" cy="880532"/>
          </a:xfrm>
        </p:spPr>
        <p:txBody>
          <a:bodyPr anchor="ctr">
            <a:noAutofit/>
          </a:bodyPr>
          <a:lstStyle>
            <a:lvl1pPr marL="0" indent="0" algn="ctr">
              <a:buNone/>
              <a:defRPr sz="6000" b="1">
                <a:solidFill>
                  <a:schemeClr val="tx1"/>
                </a:solidFill>
                <a:latin typeface="標楷體" panose="03000509000000000000" pitchFamily="65" charset="-120"/>
                <a:ea typeface="標楷體" panose="03000509000000000000"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8" name="標題 1"/>
          <p:cNvSpPr txBox="1">
            <a:spLocks/>
          </p:cNvSpPr>
          <p:nvPr userDrawn="1"/>
        </p:nvSpPr>
        <p:spPr>
          <a:xfrm>
            <a:off x="4426337" y="680122"/>
            <a:ext cx="7303249" cy="69855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TW" altLang="en-US" sz="3000" b="1" dirty="0">
                <a:solidFill>
                  <a:schemeClr val="tx1">
                    <a:lumMod val="75000"/>
                    <a:lumOff val="25000"/>
                  </a:schemeClr>
                </a:solidFill>
              </a:rPr>
              <a:t>教師專業學習社群召集人培訓必修課程</a:t>
            </a:r>
          </a:p>
        </p:txBody>
      </p:sp>
    </p:spTree>
    <p:extLst>
      <p:ext uri="{BB962C8B-B14F-4D97-AF65-F5344CB8AC3E}">
        <p14:creationId xmlns:p14="http://schemas.microsoft.com/office/powerpoint/2010/main" val="230977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9B482E8-6E0E-1B4F-B1FD-C69DB9E858D9}"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69250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9B482E8-6E0E-1B4F-B1FD-C69DB9E858D9}"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76534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9B482E8-6E0E-1B4F-B1FD-C69DB9E858D9}"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67059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9B482E8-6E0E-1B4F-B1FD-C69DB9E858D9}"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661486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9B482E8-6E0E-1B4F-B1FD-C69DB9E858D9}"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74316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6067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637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228666" cy="1016000"/>
          </a:xfrm>
        </p:spPr>
        <p:txBody>
          <a:bodyPr>
            <a:normAutofit/>
          </a:bodyPr>
          <a:lstStyle>
            <a:lvl1pPr>
              <a:defRPr sz="4400" b="1">
                <a:solidFill>
                  <a:schemeClr val="tx1"/>
                </a:solidFill>
                <a:latin typeface="+mj-ea"/>
                <a:ea typeface="+mj-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677334" y="1828800"/>
            <a:ext cx="9228666" cy="4212562"/>
          </a:xfrm>
        </p:spPr>
        <p:txBody>
          <a:bodyPr/>
          <a:lstStyle>
            <a:lvl1pPr>
              <a:buClr>
                <a:srgbClr val="002060"/>
              </a:buClr>
              <a:defRPr>
                <a:solidFill>
                  <a:schemeClr val="tx1"/>
                </a:solidFill>
                <a:latin typeface="+mn-ea"/>
                <a:ea typeface="+mn-ea"/>
              </a:defRPr>
            </a:lvl1pPr>
            <a:lvl2pPr>
              <a:buClr>
                <a:srgbClr val="002060"/>
              </a:buClr>
              <a:defRPr>
                <a:solidFill>
                  <a:schemeClr val="tx1"/>
                </a:solidFill>
                <a:latin typeface="+mn-ea"/>
                <a:ea typeface="+mn-ea"/>
              </a:defRPr>
            </a:lvl2pPr>
            <a:lvl3pPr>
              <a:buClr>
                <a:srgbClr val="002060"/>
              </a:buClr>
              <a:defRPr>
                <a:solidFill>
                  <a:schemeClr val="tx1"/>
                </a:solidFill>
                <a:latin typeface="+mn-ea"/>
                <a:ea typeface="+mn-ea"/>
              </a:defRPr>
            </a:lvl3pPr>
            <a:lvl4pPr>
              <a:buClr>
                <a:srgbClr val="002060"/>
              </a:buClr>
              <a:defRPr>
                <a:solidFill>
                  <a:schemeClr val="tx1"/>
                </a:solidFill>
                <a:latin typeface="+mn-ea"/>
                <a:ea typeface="+mn-ea"/>
              </a:defRPr>
            </a:lvl4pPr>
            <a:lvl5pPr>
              <a:buClr>
                <a:srgbClr val="002060"/>
              </a:buClr>
              <a:defRPr>
                <a:solidFill>
                  <a:schemeClr val="tx1"/>
                </a:solidFill>
                <a:latin typeface="+mn-ea"/>
                <a:ea typeface="+mn-ea"/>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194163" y="6275648"/>
            <a:ext cx="683339"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97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DFA1846-DA80-1C48-A609-854EA85C59AD}" type="datetimeFigureOut">
              <a:rPr lang="en-US" smtClean="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794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825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113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711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256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D0DF5E60-9974-AC48-9591-99C2BB44B7CF}" type="datetimeFigureOut">
              <a:rPr lang="en-US" smtClean="0"/>
              <a:pPr/>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214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18C79C5D-2A6F-F04D-97DA-BEF2467B64E4}" type="datetimeFigureOut">
              <a:rPr lang="en-US" smtClean="0"/>
              <a:pPr/>
              <a:t>2/2/2020</a:t>
            </a:fld>
            <a:endParaRPr lang="en-US" dirty="0"/>
          </a:p>
        </p:txBody>
      </p:sp>
    </p:spTree>
    <p:extLst>
      <p:ext uri="{BB962C8B-B14F-4D97-AF65-F5344CB8AC3E}">
        <p14:creationId xmlns:p14="http://schemas.microsoft.com/office/powerpoint/2010/main" val="36169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2/2/2020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016766" y="6211619"/>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23926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teachernet.moe.edu.tw/BLOG/index.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eachernet.moe.edu.tw/BLOG/Article/ArticleDetail.aspx?proid=26&amp;aid=134"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teachernet.moe.edu.tw/BLOG/Article/ArticleDetail.aspx?proid=26&amp;aid=13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0311&#20998;&#32068;&#35342;&#35542;1&#31038;&#32676;&#30003;&#35531;&#35336;&#30059;&#26360;.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7.tiff"/><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blog.udn.com/epi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5.PNG"/><Relationship Id="rId4" Type="http://schemas.openxmlformats.org/officeDocument/2006/relationships/image" Target="../media/image4.PN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36237" y="2605849"/>
            <a:ext cx="10421944" cy="1646302"/>
          </a:xfrm>
        </p:spPr>
        <p:txBody>
          <a:bodyPr/>
          <a:lstStyle/>
          <a:p>
            <a:r>
              <a:rPr lang="zh-TW" altLang="en-US" dirty="0">
                <a:latin typeface="+mn-ea"/>
                <a:ea typeface="+mn-ea"/>
              </a:rPr>
              <a:t>教師專業學習社群的規劃與經營</a:t>
            </a:r>
            <a:r>
              <a:rPr lang="en-US" altLang="zh-TW" dirty="0">
                <a:latin typeface="+mn-ea"/>
                <a:ea typeface="+mn-ea"/>
              </a:rPr>
              <a:t/>
            </a:r>
            <a:br>
              <a:rPr lang="en-US" altLang="zh-TW" dirty="0">
                <a:latin typeface="+mn-ea"/>
                <a:ea typeface="+mn-ea"/>
              </a:rPr>
            </a:br>
            <a:r>
              <a:rPr lang="en-US" altLang="zh-TW" dirty="0">
                <a:latin typeface="+mn-ea"/>
                <a:ea typeface="+mn-ea"/>
              </a:rPr>
              <a:t/>
            </a:r>
            <a:br>
              <a:rPr lang="en-US" altLang="zh-TW" dirty="0">
                <a:latin typeface="+mn-ea"/>
                <a:ea typeface="+mn-ea"/>
              </a:rPr>
            </a:br>
            <a:r>
              <a:rPr lang="zh-TW" altLang="en-US" sz="3600" dirty="0">
                <a:solidFill>
                  <a:srgbClr val="3333FF"/>
                </a:solidFill>
                <a:latin typeface="+mn-ea"/>
                <a:ea typeface="+mn-ea"/>
              </a:rPr>
              <a:t>安康高中教務主任  朱晉杰</a:t>
            </a:r>
          </a:p>
        </p:txBody>
      </p:sp>
      <p:sp>
        <p:nvSpPr>
          <p:cNvPr id="5" name="副標題 4"/>
          <p:cNvSpPr>
            <a:spLocks noGrp="1"/>
          </p:cNvSpPr>
          <p:nvPr>
            <p:ph type="subTitle" idx="1"/>
          </p:nvPr>
        </p:nvSpPr>
        <p:spPr>
          <a:xfrm>
            <a:off x="5071248" y="5010112"/>
            <a:ext cx="2898027" cy="880532"/>
          </a:xfrm>
        </p:spPr>
        <p:txBody>
          <a:bodyPr/>
          <a:lstStyle/>
          <a:p>
            <a:r>
              <a:rPr lang="zh-TW" altLang="en-US" sz="5000" b="1" dirty="0">
                <a:latin typeface="+mn-ea"/>
                <a:ea typeface="+mn-ea"/>
              </a:rPr>
              <a:t>教育部</a:t>
            </a:r>
          </a:p>
        </p:txBody>
      </p:sp>
      <p:pic>
        <p:nvPicPr>
          <p:cNvPr id="6" name="圖片 4"/>
          <p:cNvPicPr>
            <a:picLocks noChangeAspect="1"/>
          </p:cNvPicPr>
          <p:nvPr/>
        </p:nvPicPr>
        <p:blipFill>
          <a:blip r:embed="rId2">
            <a:clrChange>
              <a:clrFrom>
                <a:srgbClr val="C3C3C3"/>
              </a:clrFrom>
              <a:clrTo>
                <a:srgbClr val="C3C3C3">
                  <a:alpha val="0"/>
                </a:srgbClr>
              </a:clrTo>
            </a:clrChange>
            <a:extLst>
              <a:ext uri="{28A0092B-C50C-407E-A947-70E740481C1C}">
                <a14:useLocalDpi xmlns:a14="http://schemas.microsoft.com/office/drawing/2010/main" val="0"/>
              </a:ext>
            </a:extLst>
          </a:blip>
          <a:srcRect r="61832" b="48198"/>
          <a:stretch>
            <a:fillRect/>
          </a:stretch>
        </p:blipFill>
        <p:spPr bwMode="auto">
          <a:xfrm>
            <a:off x="4207832" y="5010112"/>
            <a:ext cx="1051247" cy="106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31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資料庫圖表 8"/>
          <p:cNvGraphicFramePr/>
          <p:nvPr>
            <p:extLst>
              <p:ext uri="{D42A27DB-BD31-4B8C-83A1-F6EECF244321}">
                <p14:modId xmlns:p14="http://schemas.microsoft.com/office/powerpoint/2010/main" val="4089868754"/>
              </p:ext>
            </p:extLst>
          </p:nvPr>
        </p:nvGraphicFramePr>
        <p:xfrm>
          <a:off x="1304925" y="1194024"/>
          <a:ext cx="8922113" cy="5273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1"/>
          <p:cNvSpPr txBox="1">
            <a:spLocks/>
          </p:cNvSpPr>
          <p:nvPr/>
        </p:nvSpPr>
        <p:spPr>
          <a:xfrm>
            <a:off x="0" y="247594"/>
            <a:ext cx="12192000" cy="8181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三</a:t>
            </a: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教師專業學習社群規劃的六</a:t>
            </a:r>
            <a:r>
              <a:rPr lang="en-US" altLang="zh-TW" kern="1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W-4</a:t>
            </a:r>
            <a:endParaRPr lang="zh-TW" altLang="en-US"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10</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559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0" y="1184373"/>
            <a:ext cx="12192000" cy="720081"/>
          </a:xfrm>
        </p:spPr>
        <p:txBody>
          <a:bodyPr>
            <a:normAutofit/>
          </a:bodyPr>
          <a:lstStyle/>
          <a:p>
            <a:pPr algn="ctr"/>
            <a:r>
              <a:rPr lang="zh-TW" altLang="en-US" sz="3600" kern="100" dirty="0">
                <a:solidFill>
                  <a:srgbClr val="008000"/>
                </a:solidFill>
              </a:rPr>
              <a:t>示例：精進國小創意教學社群</a:t>
            </a:r>
          </a:p>
        </p:txBody>
      </p:sp>
      <p:pic>
        <p:nvPicPr>
          <p:cNvPr id="10" name="圖片 9"/>
          <p:cNvPicPr>
            <a:picLocks noChangeAspect="1"/>
          </p:cNvPicPr>
          <p:nvPr/>
        </p:nvPicPr>
        <p:blipFill rotWithShape="1">
          <a:blip r:embed="rId2">
            <a:extLst>
              <a:ext uri="{28A0092B-C50C-407E-A947-70E740481C1C}">
                <a14:useLocalDpi xmlns:a14="http://schemas.microsoft.com/office/drawing/2010/main" val="0"/>
              </a:ext>
            </a:extLst>
          </a:blip>
          <a:srcRect t="9681"/>
          <a:stretch/>
        </p:blipFill>
        <p:spPr>
          <a:xfrm>
            <a:off x="1066800" y="2047875"/>
            <a:ext cx="10058400" cy="4224010"/>
          </a:xfrm>
          <a:prstGeom prst="rect">
            <a:avLst/>
          </a:prstGeom>
        </p:spPr>
      </p:pic>
      <p:sp>
        <p:nvSpPr>
          <p:cNvPr id="6" name="標題 1"/>
          <p:cNvSpPr txBox="1">
            <a:spLocks/>
          </p:cNvSpPr>
          <p:nvPr/>
        </p:nvSpPr>
        <p:spPr>
          <a:xfrm>
            <a:off x="0" y="247594"/>
            <a:ext cx="12192000" cy="8181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三</a:t>
            </a: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教師專業學習社群規劃的六</a:t>
            </a:r>
            <a:r>
              <a:rPr lang="en-US" altLang="zh-TW" kern="1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W-5</a:t>
            </a:r>
            <a:endParaRPr lang="zh-TW" altLang="en-US"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11</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8183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txBox="1">
            <a:spLocks/>
          </p:cNvSpPr>
          <p:nvPr/>
        </p:nvSpPr>
        <p:spPr>
          <a:xfrm>
            <a:off x="0" y="389432"/>
            <a:ext cx="12192000" cy="925017"/>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四</a:t>
            </a: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教師專業學習社群的</a:t>
            </a:r>
            <a:r>
              <a:rPr lang="zh-TW" altLang="en-US" kern="100" dirty="0">
                <a:solidFill>
                  <a:srgbClr val="FF0000"/>
                </a:solidFill>
                <a:latin typeface="微軟正黑體" panose="020B0604030504040204" pitchFamily="34" charset="-120"/>
                <a:ea typeface="微軟正黑體" panose="020B0604030504040204" pitchFamily="34" charset="-120"/>
              </a:rPr>
              <a:t>推動策略</a:t>
            </a:r>
            <a:r>
              <a:rPr lang="en-US" altLang="zh-TW"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b="0" kern="1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矩形 1"/>
          <p:cNvSpPr/>
          <p:nvPr/>
        </p:nvSpPr>
        <p:spPr>
          <a:xfrm>
            <a:off x="2819398" y="1206668"/>
            <a:ext cx="1666877" cy="646331"/>
          </a:xfrm>
          <a:prstGeom prst="rect">
            <a:avLst/>
          </a:prstGeom>
        </p:spPr>
        <p:txBody>
          <a:bodyPr wrap="square">
            <a:spAutoFit/>
          </a:bodyPr>
          <a:lstStyle/>
          <a:p>
            <a:r>
              <a:rPr lang="zh-TW" altLang="en-US" sz="3600" b="1" kern="100" dirty="0">
                <a:solidFill>
                  <a:schemeClr val="accent5">
                    <a:lumMod val="75000"/>
                  </a:schemeClr>
                </a:solidFill>
                <a:latin typeface="微軟正黑體" panose="020B0604030504040204" pitchFamily="34" charset="-120"/>
                <a:ea typeface="微軟正黑體" panose="020B0604030504040204" pitchFamily="34" charset="-120"/>
              </a:rPr>
              <a:t>社群內</a:t>
            </a:r>
            <a:endParaRPr lang="zh-TW" altLang="en-US" sz="3600" b="1" dirty="0">
              <a:solidFill>
                <a:schemeClr val="accent5">
                  <a:lumMod val="75000"/>
                </a:schemeClr>
              </a:solidFill>
            </a:endParaRPr>
          </a:p>
        </p:txBody>
      </p:sp>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12</a:t>
            </a:fld>
            <a:endParaRPr kumimoji="0" lang="en-US" altLang="zh-TW" sz="2000" dirty="0">
              <a:latin typeface="微軟正黑體" panose="020B0604030504040204" pitchFamily="34" charset="-120"/>
              <a:ea typeface="微軟正黑體" panose="020B0604030504040204" pitchFamily="34" charset="-120"/>
            </a:endParaRPr>
          </a:p>
        </p:txBody>
      </p:sp>
      <p:graphicFrame>
        <p:nvGraphicFramePr>
          <p:cNvPr id="3" name="資料庫圖表 2"/>
          <p:cNvGraphicFramePr/>
          <p:nvPr>
            <p:extLst>
              <p:ext uri="{D42A27DB-BD31-4B8C-83A1-F6EECF244321}">
                <p14:modId xmlns:p14="http://schemas.microsoft.com/office/powerpoint/2010/main" val="2921550765"/>
              </p:ext>
            </p:extLst>
          </p:nvPr>
        </p:nvGraphicFramePr>
        <p:xfrm>
          <a:off x="2819398" y="1738699"/>
          <a:ext cx="6572252" cy="413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831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資料庫圖表 8"/>
          <p:cNvGraphicFramePr/>
          <p:nvPr>
            <p:extLst>
              <p:ext uri="{D42A27DB-BD31-4B8C-83A1-F6EECF244321}">
                <p14:modId xmlns:p14="http://schemas.microsoft.com/office/powerpoint/2010/main" val="3716143942"/>
              </p:ext>
            </p:extLst>
          </p:nvPr>
        </p:nvGraphicFramePr>
        <p:xfrm>
          <a:off x="1466850" y="1352580"/>
          <a:ext cx="8477250" cy="4905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標題 1"/>
          <p:cNvSpPr txBox="1">
            <a:spLocks/>
          </p:cNvSpPr>
          <p:nvPr/>
        </p:nvSpPr>
        <p:spPr>
          <a:xfrm>
            <a:off x="0" y="380166"/>
            <a:ext cx="12192000" cy="810459"/>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四</a:t>
            </a: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教師專業學習社群的</a:t>
            </a:r>
            <a:r>
              <a:rPr lang="zh-TW" altLang="en-US" kern="100" dirty="0">
                <a:solidFill>
                  <a:srgbClr val="FF0000"/>
                </a:solidFill>
                <a:latin typeface="微軟正黑體" panose="020B0604030504040204" pitchFamily="34" charset="-120"/>
                <a:ea typeface="微軟正黑體" panose="020B0604030504040204" pitchFamily="34" charset="-120"/>
              </a:rPr>
              <a:t>推動策略</a:t>
            </a:r>
            <a:r>
              <a:rPr lang="en-US" altLang="zh-TW"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endParaRPr lang="zh-TW" altLang="en-US" sz="6000" kern="100" dirty="0">
              <a:solidFill>
                <a:srgbClr val="0000FF"/>
              </a:solidFill>
              <a:latin typeface="Times New Roman" panose="02020603050405020304" pitchFamily="18" charset="0"/>
              <a:ea typeface="+mn-ea"/>
              <a:cs typeface="Times New Roman" panose="02020603050405020304" pitchFamily="18" charset="0"/>
            </a:endParaRPr>
          </a:p>
        </p:txBody>
      </p:sp>
      <p:sp>
        <p:nvSpPr>
          <p:cNvPr id="5" name="矩形 4"/>
          <p:cNvSpPr/>
          <p:nvPr/>
        </p:nvSpPr>
        <p:spPr>
          <a:xfrm>
            <a:off x="2819398" y="1206668"/>
            <a:ext cx="1666877" cy="646331"/>
          </a:xfrm>
          <a:prstGeom prst="rect">
            <a:avLst/>
          </a:prstGeom>
        </p:spPr>
        <p:txBody>
          <a:bodyPr wrap="square">
            <a:spAutoFit/>
          </a:bodyPr>
          <a:lstStyle/>
          <a:p>
            <a:r>
              <a:rPr lang="zh-TW" altLang="en-US" sz="3600" b="1" dirty="0">
                <a:solidFill>
                  <a:schemeClr val="accent5">
                    <a:lumMod val="75000"/>
                  </a:schemeClr>
                </a:solidFill>
              </a:rPr>
              <a:t>學校端</a:t>
            </a:r>
          </a:p>
        </p:txBody>
      </p:sp>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13</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126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23"/>
          <p:cNvSpPr/>
          <p:nvPr/>
        </p:nvSpPr>
        <p:spPr>
          <a:xfrm>
            <a:off x="2174074" y="914300"/>
            <a:ext cx="8320089" cy="5335588"/>
          </a:xfrm>
          <a:prstGeom prst="rect">
            <a:avLst/>
          </a:prstGeom>
          <a:solidFill>
            <a:srgbClr val="CCFFCC"/>
          </a:solidFill>
          <a:ln w="12701" cap="flat">
            <a:solidFill>
              <a:srgbClr val="000000"/>
            </a:solidFill>
            <a:prstDash val="solid"/>
            <a:miter/>
          </a:ln>
        </p:spPr>
        <p:txBody>
          <a:bodyPr vert="horz" wrap="none" lIns="91440" tIns="45720" rIns="91440" bIns="45720" anchor="ctr" anchorCtr="0" compatLnSpc="1">
            <a:noAutofit/>
          </a:bodyPr>
          <a:lstStyle/>
          <a:p>
            <a:pPr defTabSz="914400">
              <a:defRPr sz="1800" b="0" i="0" u="none" strike="noStrike" kern="0" cap="none" spc="0" baseline="0">
                <a:solidFill>
                  <a:srgbClr val="000000"/>
                </a:solidFill>
                <a:uFillTx/>
              </a:defRPr>
            </a:pPr>
            <a:endParaRPr lang="en-US" dirty="0">
              <a:solidFill>
                <a:srgbClr val="000000"/>
              </a:solidFill>
              <a:latin typeface="Times New Roman" pitchFamily="18"/>
              <a:ea typeface="華康中黑體" pitchFamily="49"/>
            </a:endParaRPr>
          </a:p>
        </p:txBody>
      </p:sp>
      <p:sp>
        <p:nvSpPr>
          <p:cNvPr id="3" name="Rectangle 24"/>
          <p:cNvSpPr/>
          <p:nvPr/>
        </p:nvSpPr>
        <p:spPr>
          <a:xfrm>
            <a:off x="3014665" y="981078"/>
            <a:ext cx="184731" cy="369332"/>
          </a:xfrm>
          <a:prstGeom prst="rect">
            <a:avLst/>
          </a:prstGeom>
          <a:solidFill>
            <a:srgbClr val="FFFFFF"/>
          </a:solidFill>
          <a:ln cap="flat">
            <a:noFill/>
            <a:prstDash val="solid"/>
          </a:ln>
        </p:spPr>
        <p:txBody>
          <a:bodyPr vert="horz" wrap="none" lIns="91440" tIns="45720" rIns="91440" bIns="45720" anchor="t" anchorCtr="0" compatLnSpc="1">
            <a:spAutoFit/>
          </a:bodyPr>
          <a:lstStyle/>
          <a:p>
            <a:pPr defTabSz="914400">
              <a:defRPr sz="1800" b="0" i="0" u="none" strike="noStrike" kern="0" cap="none" spc="0" baseline="0">
                <a:solidFill>
                  <a:srgbClr val="000000"/>
                </a:solidFill>
                <a:uFillTx/>
              </a:defRPr>
            </a:pPr>
            <a:endParaRPr lang="en-US" dirty="0">
              <a:solidFill>
                <a:srgbClr val="000000"/>
              </a:solidFill>
              <a:latin typeface="Times New Roman" pitchFamily="18"/>
              <a:ea typeface="華康中黑體" pitchFamily="49"/>
            </a:endParaRPr>
          </a:p>
        </p:txBody>
      </p:sp>
      <p:graphicFrame>
        <p:nvGraphicFramePr>
          <p:cNvPr id="4" name="Group 71"/>
          <p:cNvGraphicFramePr>
            <a:graphicFrameLocks noGrp="1"/>
          </p:cNvGraphicFramePr>
          <p:nvPr>
            <p:extLst>
              <p:ext uri="{D42A27DB-BD31-4B8C-83A1-F6EECF244321}">
                <p14:modId xmlns:p14="http://schemas.microsoft.com/office/powerpoint/2010/main" val="3987069099"/>
              </p:ext>
            </p:extLst>
          </p:nvPr>
        </p:nvGraphicFramePr>
        <p:xfrm>
          <a:off x="2495551" y="1710233"/>
          <a:ext cx="7402503" cy="4022979"/>
        </p:xfrm>
        <a:graphic>
          <a:graphicData uri="http://schemas.openxmlformats.org/drawingml/2006/table">
            <a:tbl>
              <a:tblPr>
                <a:effectLst/>
              </a:tblPr>
              <a:tblGrid>
                <a:gridCol w="382584">
                  <a:extLst>
                    <a:ext uri="{9D8B030D-6E8A-4147-A177-3AD203B41FA5}">
                      <a16:colId xmlns:a16="http://schemas.microsoft.com/office/drawing/2014/main" xmlns="" val="20000"/>
                    </a:ext>
                  </a:extLst>
                </a:gridCol>
                <a:gridCol w="1489072">
                  <a:extLst>
                    <a:ext uri="{9D8B030D-6E8A-4147-A177-3AD203B41FA5}">
                      <a16:colId xmlns:a16="http://schemas.microsoft.com/office/drawing/2014/main" xmlns="" val="20001"/>
                    </a:ext>
                  </a:extLst>
                </a:gridCol>
                <a:gridCol w="1584326">
                  <a:extLst>
                    <a:ext uri="{9D8B030D-6E8A-4147-A177-3AD203B41FA5}">
                      <a16:colId xmlns:a16="http://schemas.microsoft.com/office/drawing/2014/main" xmlns="" val="20002"/>
                    </a:ext>
                  </a:extLst>
                </a:gridCol>
                <a:gridCol w="1512883">
                  <a:extLst>
                    <a:ext uri="{9D8B030D-6E8A-4147-A177-3AD203B41FA5}">
                      <a16:colId xmlns:a16="http://schemas.microsoft.com/office/drawing/2014/main" xmlns="" val="20003"/>
                    </a:ext>
                  </a:extLst>
                </a:gridCol>
                <a:gridCol w="2016123">
                  <a:extLst>
                    <a:ext uri="{9D8B030D-6E8A-4147-A177-3AD203B41FA5}">
                      <a16:colId xmlns:a16="http://schemas.microsoft.com/office/drawing/2014/main" xmlns="" val="20004"/>
                    </a:ext>
                  </a:extLst>
                </a:gridCol>
                <a:gridCol w="417515">
                  <a:extLst>
                    <a:ext uri="{9D8B030D-6E8A-4147-A177-3AD203B41FA5}">
                      <a16:colId xmlns:a16="http://schemas.microsoft.com/office/drawing/2014/main" xmlns="" val="20005"/>
                    </a:ext>
                  </a:extLst>
                </a:gridCol>
              </a:tblGrid>
              <a:tr h="579025">
                <a:tc>
                  <a:txBody>
                    <a:bodyPr/>
                    <a:lstStyle/>
                    <a:p>
                      <a:pPr marL="0" marR="0" lvl="0" indent="0" algn="just" defTabSz="914400" rtl="0" fontAlgn="auto" hangingPunct="1">
                        <a:lnSpc>
                          <a:spcPct val="100000"/>
                        </a:lnSpc>
                        <a:spcBef>
                          <a:spcPts val="400"/>
                        </a:spcBef>
                        <a:spcAft>
                          <a:spcPts val="0"/>
                        </a:spcAft>
                        <a:buNone/>
                        <a:tabLst/>
                      </a:pPr>
                      <a:endParaRPr lang="zh-TW" sz="1800" b="0" i="0" u="none" strike="noStrike" cap="none" baseline="0" dirty="0">
                        <a:solidFill>
                          <a:srgbClr val="000000"/>
                        </a:solidFill>
                        <a:latin typeface="Arial"/>
                        <a:ea typeface="華康中圓體" pitchFamily="49"/>
                      </a:endParaRPr>
                    </a:p>
                  </a:txBody>
                  <a:tcPr marT="45692" marB="45692">
                    <a:lnR w="9528" cap="flat" cmpd="sng" algn="ctr">
                      <a:solidFill>
                        <a:srgbClr val="000000"/>
                      </a:solidFill>
                      <a:prstDash val="solid"/>
                      <a:round/>
                      <a:headEnd type="none" w="med" len="med"/>
                      <a:tailEnd type="none" w="med" len="med"/>
                    </a:lnR>
                  </a:tcPr>
                </a:tc>
                <a:tc>
                  <a:txBody>
                    <a:bodyPr/>
                    <a:lstStyle/>
                    <a:p>
                      <a:pPr marL="0" marR="0" lvl="0" indent="0" algn="just" defTabSz="914400" rtl="0" fontAlgn="auto" hangingPunct="1">
                        <a:lnSpc>
                          <a:spcPct val="100000"/>
                        </a:lnSpc>
                        <a:spcBef>
                          <a:spcPts val="400"/>
                        </a:spcBef>
                        <a:spcAft>
                          <a:spcPts val="0"/>
                        </a:spcAft>
                        <a:buNone/>
                        <a:tabLst/>
                      </a:pPr>
                      <a:endParaRPr lang="zh-TW" sz="1600" b="0" i="0" u="none" strike="noStrike" cap="none" baseline="0">
                        <a:solidFill>
                          <a:srgbClr val="000000"/>
                        </a:solidFill>
                        <a:latin typeface="Arial"/>
                        <a:ea typeface="華康中圓體" pitchFamily="49"/>
                      </a:endParaRPr>
                    </a:p>
                  </a:txBody>
                  <a:tcPr marT="45692" marB="45692">
                    <a:lnL w="9528"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ctr" defTabSz="914400" rtl="0" fontAlgn="auto" hangingPunct="1">
                        <a:lnSpc>
                          <a:spcPct val="100000"/>
                        </a:lnSpc>
                        <a:spcBef>
                          <a:spcPts val="0"/>
                        </a:spcBef>
                        <a:spcAft>
                          <a:spcPts val="0"/>
                        </a:spcAft>
                        <a:buNone/>
                        <a:tabLst/>
                      </a:pPr>
                      <a:r>
                        <a:rPr lang="zh-TW" sz="1600" b="1" i="0" u="none" strike="noStrike" cap="none" baseline="0"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rPr>
                        <a:t>階段</a:t>
                      </a:r>
                      <a:r>
                        <a:rPr lang="en-US" sz="1600" b="1" i="0" u="none" strike="noStrike" cap="none" baseline="0"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rPr>
                        <a:t>Ⅰ</a:t>
                      </a:r>
                      <a:r>
                        <a:rPr lang="zh-TW" sz="1600" b="1" i="0" u="none" strike="noStrike" cap="none" baseline="0"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sz="1600" b="1" i="0" u="none" strike="noStrike" cap="none" baseline="0"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ctr" defTabSz="914400" rtl="0" fontAlgn="auto" hangingPunct="0">
                        <a:lnSpc>
                          <a:spcPct val="100000"/>
                        </a:lnSpc>
                        <a:spcBef>
                          <a:spcPts val="0"/>
                        </a:spcBef>
                        <a:spcAft>
                          <a:spcPts val="0"/>
                        </a:spcAft>
                        <a:buNone/>
                        <a:tabLst/>
                      </a:pPr>
                      <a:r>
                        <a:rPr lang="zh-TW" sz="1600" b="1" i="0" u="none" strike="noStrike" cap="none" baseline="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啟始階段</a:t>
                      </a:r>
                    </a:p>
                  </a:txBody>
                  <a:tcPr marT="45692" marB="45692">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ctr" defTabSz="914400" rtl="0" fontAlgn="auto" hangingPunct="1">
                        <a:lnSpc>
                          <a:spcPct val="100000"/>
                        </a:lnSpc>
                        <a:spcBef>
                          <a:spcPts val="0"/>
                        </a:spcBef>
                        <a:spcAft>
                          <a:spcPts val="0"/>
                        </a:spcAft>
                        <a:buNone/>
                        <a:tabLst/>
                      </a:pPr>
                      <a:r>
                        <a:rPr lang="zh-TW" sz="1600" b="1" i="0" u="none" strike="noStrike" cap="none" baseline="0"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rPr>
                        <a:t>階段</a:t>
                      </a:r>
                      <a:r>
                        <a:rPr lang="en-US" sz="1600" b="1" i="0" u="none" strike="noStrike" cap="none" baseline="0"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rPr>
                        <a:t>Ⅱ</a:t>
                      </a:r>
                      <a:r>
                        <a:rPr lang="zh-TW" sz="1600" b="1" i="0" u="none" strike="noStrike" cap="none" baseline="0"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sz="1600" b="1" i="0" u="none" strike="noStrike" cap="none" baseline="0"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ctr" defTabSz="914400" rtl="0" fontAlgn="auto" hangingPunct="0">
                        <a:lnSpc>
                          <a:spcPct val="100000"/>
                        </a:lnSpc>
                        <a:spcBef>
                          <a:spcPts val="0"/>
                        </a:spcBef>
                        <a:spcAft>
                          <a:spcPts val="0"/>
                        </a:spcAft>
                        <a:buNone/>
                        <a:tabLst/>
                      </a:pPr>
                      <a:r>
                        <a:rPr lang="zh-TW" sz="1600" b="1" i="0" u="none" strike="noStrike" cap="none" baseline="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運作階段</a:t>
                      </a:r>
                    </a:p>
                  </a:txBody>
                  <a:tcPr marT="45692" marB="45692">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ctr" defTabSz="914400" rtl="0" fontAlgn="auto" hangingPunct="1">
                        <a:lnSpc>
                          <a:spcPct val="100000"/>
                        </a:lnSpc>
                        <a:spcBef>
                          <a:spcPts val="0"/>
                        </a:spcBef>
                        <a:spcAft>
                          <a:spcPts val="0"/>
                        </a:spcAft>
                        <a:buNone/>
                        <a:tabLst/>
                      </a:pPr>
                      <a:r>
                        <a:rPr lang="zh-TW" sz="1600" b="1" i="0" u="none" strike="noStrike" cap="none" baseline="0"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rPr>
                        <a:t>階段</a:t>
                      </a:r>
                      <a:r>
                        <a:rPr lang="en-US" sz="1600" b="1" i="0" u="none" strike="noStrike" cap="none" baseline="0"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rPr>
                        <a:t>Ⅲ</a:t>
                      </a:r>
                      <a:r>
                        <a:rPr lang="zh-TW" sz="1600" b="1" i="0" u="none" strike="noStrike" cap="none" baseline="0"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sz="1600" b="1" i="0" u="none" strike="noStrike" cap="none" baseline="0"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ctr" defTabSz="914400" rtl="0" fontAlgn="auto" hangingPunct="0">
                        <a:lnSpc>
                          <a:spcPct val="100000"/>
                        </a:lnSpc>
                        <a:spcBef>
                          <a:spcPts val="0"/>
                        </a:spcBef>
                        <a:spcAft>
                          <a:spcPts val="0"/>
                        </a:spcAft>
                        <a:buNone/>
                        <a:tabLst/>
                      </a:pPr>
                      <a:r>
                        <a:rPr lang="zh-TW" sz="1600" b="1" i="0" u="none" strike="noStrike" cap="none" baseline="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制度化階段</a:t>
                      </a:r>
                    </a:p>
                  </a:txBody>
                  <a:tcPr marT="45692" marB="45692">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just" defTabSz="914400" rtl="0" fontAlgn="auto" hangingPunct="1">
                        <a:lnSpc>
                          <a:spcPct val="100000"/>
                        </a:lnSpc>
                        <a:spcBef>
                          <a:spcPts val="700"/>
                        </a:spcBef>
                        <a:spcAft>
                          <a:spcPts val="0"/>
                        </a:spcAft>
                        <a:buNone/>
                        <a:tabLst/>
                      </a:pPr>
                      <a:endParaRPr lang="zh-TW" sz="2800" b="0" i="0" u="none" strike="noStrike" cap="none" baseline="0">
                        <a:solidFill>
                          <a:srgbClr val="000000"/>
                        </a:solidFill>
                        <a:latin typeface="Arial"/>
                        <a:ea typeface="華康中圓體" pitchFamily="49"/>
                      </a:endParaRPr>
                    </a:p>
                  </a:txBody>
                  <a:tcPr marT="45692" marB="45692">
                    <a:lnL w="12701"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0000"/>
                  </a:ext>
                </a:extLst>
              </a:tr>
              <a:tr h="639979">
                <a:tc>
                  <a:txBody>
                    <a:bodyPr/>
                    <a:lstStyle/>
                    <a:p>
                      <a:pPr marL="0" marR="0" lvl="0" indent="0" algn="just" defTabSz="914400" rtl="0" fontAlgn="auto" hangingPunct="1">
                        <a:lnSpc>
                          <a:spcPct val="100000"/>
                        </a:lnSpc>
                        <a:spcBef>
                          <a:spcPts val="400"/>
                        </a:spcBef>
                        <a:spcAft>
                          <a:spcPts val="0"/>
                        </a:spcAft>
                        <a:buNone/>
                        <a:tabLst/>
                      </a:pPr>
                      <a:endParaRPr lang="zh-TW" sz="1800" b="0" i="0" u="none" strike="noStrike" cap="none" baseline="0">
                        <a:solidFill>
                          <a:srgbClr val="000000"/>
                        </a:solidFill>
                        <a:latin typeface="Arial"/>
                        <a:ea typeface="華康中圓體" pitchFamily="49"/>
                      </a:endParaRPr>
                    </a:p>
                  </a:txBody>
                  <a:tcPr marT="45692" marB="45692">
                    <a:lnR w="12701" cap="flat" cmpd="sng" algn="ctr">
                      <a:solidFill>
                        <a:srgbClr val="000000"/>
                      </a:solidFill>
                      <a:prstDash val="solid"/>
                      <a:round/>
                      <a:headEnd type="none" w="med" len="med"/>
                      <a:tailEnd type="none" w="med" len="med"/>
                    </a:lnR>
                    <a:solidFill>
                      <a:srgbClr val="FFFFFF"/>
                    </a:solidFill>
                  </a:tcPr>
                </a:tc>
                <a:tc>
                  <a:txBody>
                    <a:bodyPr/>
                    <a:lstStyle/>
                    <a:p>
                      <a:pPr marL="0" marR="0" lvl="0" indent="0" algn="l" defTabSz="914400" rtl="0" fontAlgn="auto" hangingPunct="1">
                        <a:lnSpc>
                          <a:spcPct val="100000"/>
                        </a:lnSpc>
                        <a:spcBef>
                          <a:spcPts val="0"/>
                        </a:spcBef>
                        <a:spcAft>
                          <a:spcPts val="0"/>
                        </a:spcAft>
                        <a:buNone/>
                        <a:tabLst/>
                      </a:pPr>
                      <a:r>
                        <a:rPr lang="zh-TW" sz="1600" b="1" i="0" u="none" strike="noStrike" cap="none" baseline="0" dirty="0">
                          <a:solidFill>
                            <a:srgbClr val="3333FF"/>
                          </a:solidFill>
                          <a:latin typeface="微軟正黑體" panose="020B0604030504040204" pitchFamily="34" charset="-120"/>
                          <a:ea typeface="微軟正黑體" panose="020B0604030504040204" pitchFamily="34" charset="-120"/>
                        </a:rPr>
                        <a:t>分享和支持性的領導</a:t>
                      </a:r>
                      <a:endParaRPr lang="en-US" sz="1600" b="0" i="0" u="none" strike="noStrike" cap="none" baseline="0" dirty="0">
                        <a:solidFill>
                          <a:srgbClr val="3333FF"/>
                        </a:solidFill>
                        <a:latin typeface="微軟正黑體" panose="020B0604030504040204" pitchFamily="34" charset="-120"/>
                        <a:ea typeface="微軟正黑體" panose="020B0604030504040204" pitchFamily="34" charset="-120"/>
                      </a:endParaRPr>
                    </a:p>
                  </a:txBody>
                  <a:tcPr marT="45692" marB="45692" anchor="ctr">
                    <a:lnL w="12701" cap="flat" cmpd="sng" algn="ctr">
                      <a:solidFill>
                        <a:srgbClr val="000000"/>
                      </a:solidFill>
                      <a:prstDash val="solid"/>
                      <a:round/>
                      <a:headEnd type="none" w="med" len="med"/>
                      <a:tailEnd type="none" w="med" len="med"/>
                    </a:lnL>
                    <a:lnR w="25402"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培養教師領導力</a:t>
                      </a:r>
                    </a:p>
                  </a:txBody>
                  <a:tcPr marT="45692" marB="45692" anchor="ctr">
                    <a:lnL w="25402"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分享權力、</a:t>
                      </a:r>
                      <a:r>
                        <a:rPr lang="en-US" sz="1600" b="0" i="0" u="none" strike="noStrike" cap="none" baseline="0" dirty="0">
                          <a:solidFill>
                            <a:srgbClr val="000000"/>
                          </a:solidFill>
                          <a:latin typeface="微軟正黑體" panose="020B0604030504040204" pitchFamily="34" charset="-120"/>
                          <a:ea typeface="微軟正黑體" panose="020B0604030504040204" pitchFamily="34" charset="-120"/>
                        </a:rPr>
                        <a:t>  </a:t>
                      </a: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權威和責任</a:t>
                      </a:r>
                    </a:p>
                  </a:txBody>
                  <a:tcPr marT="45692" marB="45692"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00"/>
                    </a:solidFill>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基於承諾和績效</a:t>
                      </a:r>
                      <a:r>
                        <a:rPr lang="en-US" sz="1600" b="0" i="0" u="none" strike="noStrike" cap="none" baseline="0" dirty="0">
                          <a:solidFill>
                            <a:srgbClr val="000000"/>
                          </a:solidFill>
                          <a:latin typeface="微軟正黑體" panose="020B0604030504040204" pitchFamily="34" charset="-120"/>
                          <a:ea typeface="微軟正黑體" panose="020B0604030504040204" pitchFamily="34" charset="-120"/>
                        </a:rPr>
                        <a:t>  </a:t>
                      </a: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責任的民主決策</a:t>
                      </a:r>
                    </a:p>
                  </a:txBody>
                  <a:tcPr marT="45692" marB="45692"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just" defTabSz="914400" rtl="0" fontAlgn="auto" hangingPunct="1">
                        <a:lnSpc>
                          <a:spcPct val="100000"/>
                        </a:lnSpc>
                        <a:spcBef>
                          <a:spcPts val="700"/>
                        </a:spcBef>
                        <a:spcAft>
                          <a:spcPts val="0"/>
                        </a:spcAft>
                        <a:buNone/>
                        <a:tabLst/>
                      </a:pPr>
                      <a:endParaRPr lang="zh-TW" sz="2800" b="0" i="0" u="none" strike="noStrike" cap="none" baseline="0">
                        <a:solidFill>
                          <a:srgbClr val="000000"/>
                        </a:solidFill>
                        <a:latin typeface="Arial"/>
                        <a:ea typeface="華康中圓體" pitchFamily="49"/>
                      </a:endParaRPr>
                    </a:p>
                  </a:txBody>
                  <a:tcPr marT="45692" marB="45692">
                    <a:lnL w="12701" cap="flat" cmpd="sng" algn="ctr">
                      <a:solidFill>
                        <a:srgbClr val="000000"/>
                      </a:solidFill>
                      <a:prstDash val="solid"/>
                      <a:round/>
                      <a:headEnd type="none" w="med" len="med"/>
                      <a:tailEnd type="none" w="med" len="med"/>
                    </a:lnL>
                    <a:solidFill>
                      <a:srgbClr val="FFFFFF"/>
                    </a:solidFill>
                  </a:tcPr>
                </a:tc>
                <a:extLst>
                  <a:ext uri="{0D108BD9-81ED-4DB2-BD59-A6C34878D82A}">
                    <a16:rowId xmlns:a16="http://schemas.microsoft.com/office/drawing/2014/main" xmlns="" val="10001"/>
                  </a:ext>
                </a:extLst>
              </a:tr>
              <a:tr h="579025">
                <a:tc rowSpan="3">
                  <a:txBody>
                    <a:bodyPr/>
                    <a:lstStyle/>
                    <a:p>
                      <a:pPr marL="0" marR="0" lvl="0" indent="0" algn="l" defTabSz="914400" rtl="0" fontAlgn="auto" hangingPunct="1">
                        <a:lnSpc>
                          <a:spcPct val="100000"/>
                        </a:lnSpc>
                        <a:spcBef>
                          <a:spcPts val="0"/>
                        </a:spcBef>
                        <a:spcAft>
                          <a:spcPts val="0"/>
                        </a:spcAft>
                        <a:buNone/>
                        <a:tabLst/>
                      </a:pPr>
                      <a:endParaRPr lang="zh-TW" sz="1600" b="0" i="0" u="none" strike="noStrike" cap="none" baseline="0">
                        <a:solidFill>
                          <a:srgbClr val="000000"/>
                        </a:solidFill>
                        <a:latin typeface="Arial"/>
                        <a:ea typeface="新細明體" pitchFamily="18"/>
                      </a:endParaRPr>
                    </a:p>
                  </a:txBody>
                  <a:tcPr marT="45692" marB="45692">
                    <a:lnR w="12701" cap="flat" cmpd="sng" algn="ctr">
                      <a:solidFill>
                        <a:srgbClr val="000000"/>
                      </a:solidFill>
                      <a:prstDash val="solid"/>
                      <a:round/>
                      <a:headEnd type="none" w="med" len="med"/>
                      <a:tailEnd type="none" w="med" len="med"/>
                    </a:lnR>
                    <a:solidFill>
                      <a:srgbClr val="FFFFFF"/>
                    </a:solidFill>
                  </a:tcPr>
                </a:tc>
                <a:tc>
                  <a:txBody>
                    <a:bodyPr/>
                    <a:lstStyle/>
                    <a:p>
                      <a:pPr marL="0" marR="0" lvl="0" indent="0" algn="l" defTabSz="914400" rtl="0" fontAlgn="auto" hangingPunct="1">
                        <a:lnSpc>
                          <a:spcPct val="100000"/>
                        </a:lnSpc>
                        <a:spcBef>
                          <a:spcPts val="0"/>
                        </a:spcBef>
                        <a:spcAft>
                          <a:spcPts val="0"/>
                        </a:spcAft>
                        <a:buNone/>
                        <a:tabLst/>
                      </a:pPr>
                      <a:r>
                        <a:rPr lang="zh-TW" sz="1600" b="1" i="0" u="none" strike="noStrike" cap="none" baseline="0" dirty="0">
                          <a:solidFill>
                            <a:srgbClr val="3333FF"/>
                          </a:solidFill>
                          <a:latin typeface="微軟正黑體" panose="020B0604030504040204" pitchFamily="34" charset="-120"/>
                          <a:ea typeface="微軟正黑體" panose="020B0604030504040204" pitchFamily="34" charset="-120"/>
                        </a:rPr>
                        <a:t>共同的價值和願景</a:t>
                      </a:r>
                      <a:endParaRPr lang="en-US" sz="1600" b="0" i="0" u="none" strike="noStrike" cap="none" baseline="0" dirty="0">
                        <a:solidFill>
                          <a:srgbClr val="3333FF"/>
                        </a:solidFill>
                        <a:latin typeface="微軟正黑體" panose="020B0604030504040204" pitchFamily="34" charset="-120"/>
                        <a:ea typeface="微軟正黑體" panose="020B0604030504040204" pitchFamily="34" charset="-120"/>
                      </a:endParaRPr>
                    </a:p>
                  </a:txBody>
                  <a:tcPr marT="45692" marB="45692" anchor="ctr">
                    <a:lnL w="12701" cap="flat" cmpd="sng" algn="ctr">
                      <a:solidFill>
                        <a:srgbClr val="000000"/>
                      </a:solidFill>
                      <a:prstDash val="solid"/>
                      <a:round/>
                      <a:headEnd type="none" w="med" len="med"/>
                      <a:tailEnd type="none" w="med" len="med"/>
                    </a:lnL>
                    <a:lnR w="25402"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展現價值觀和規範</a:t>
                      </a:r>
                    </a:p>
                  </a:txBody>
                  <a:tcPr marT="45692" marB="45692" anchor="ctr">
                    <a:lnL w="25402"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關注學生</a:t>
                      </a:r>
                    </a:p>
                    <a:p>
                      <a:pPr marL="180000" marR="0" lvl="0" indent="-180000" algn="l" defTabSz="914400" rtl="0" fontAlgn="auto" hangingPunct="0">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高度期望</a:t>
                      </a:r>
                    </a:p>
                  </a:txBody>
                  <a:tcPr marT="45692" marB="45692"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00"/>
                    </a:solidFill>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共同願景引導教與學</a:t>
                      </a:r>
                    </a:p>
                  </a:txBody>
                  <a:tcPr marT="45692" marB="45692"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rowSpan="3">
                  <a:txBody>
                    <a:bodyPr/>
                    <a:lstStyle/>
                    <a:p>
                      <a:pPr marL="0" marR="0" lvl="0" indent="0" algn="just" defTabSz="914400" rtl="0" fontAlgn="auto" hangingPunct="1">
                        <a:lnSpc>
                          <a:spcPct val="100000"/>
                        </a:lnSpc>
                        <a:spcBef>
                          <a:spcPts val="700"/>
                        </a:spcBef>
                        <a:spcAft>
                          <a:spcPts val="0"/>
                        </a:spcAft>
                        <a:buNone/>
                        <a:tabLst/>
                      </a:pPr>
                      <a:endParaRPr lang="zh-TW" sz="2800" b="0" i="0" u="none" strike="noStrike" cap="none" baseline="0">
                        <a:solidFill>
                          <a:srgbClr val="000000"/>
                        </a:solidFill>
                        <a:latin typeface="Arial"/>
                        <a:ea typeface="華康中圓體" pitchFamily="49"/>
                      </a:endParaRPr>
                    </a:p>
                  </a:txBody>
                  <a:tcPr marT="45692" marB="45692">
                    <a:lnL w="12701" cap="flat" cmpd="sng" algn="ctr">
                      <a:solidFill>
                        <a:srgbClr val="000000"/>
                      </a:solidFill>
                      <a:prstDash val="solid"/>
                      <a:round/>
                      <a:headEnd type="none" w="med" len="med"/>
                      <a:tailEnd type="none" w="med" len="med"/>
                    </a:lnL>
                    <a:solidFill>
                      <a:srgbClr val="FFFFFF"/>
                    </a:solidFill>
                  </a:tcPr>
                </a:tc>
                <a:extLst>
                  <a:ext uri="{0D108BD9-81ED-4DB2-BD59-A6C34878D82A}">
                    <a16:rowId xmlns:a16="http://schemas.microsoft.com/office/drawing/2014/main" xmlns="" val="10002"/>
                  </a:ext>
                </a:extLst>
              </a:tr>
              <a:tr h="579025">
                <a:tc vMerge="1">
                  <a:txBody>
                    <a:bodyPr/>
                    <a:lstStyle/>
                    <a:p>
                      <a:endParaRPr lang="zh-TW" altLang="en-US"/>
                    </a:p>
                  </a:txBody>
                  <a:tcPr/>
                </a:tc>
                <a:tc>
                  <a:txBody>
                    <a:bodyPr/>
                    <a:lstStyle/>
                    <a:p>
                      <a:pPr marL="0" marR="0" lvl="0" indent="0" algn="l" defTabSz="914400" rtl="0" fontAlgn="auto" hangingPunct="1">
                        <a:lnSpc>
                          <a:spcPct val="100000"/>
                        </a:lnSpc>
                        <a:spcBef>
                          <a:spcPts val="0"/>
                        </a:spcBef>
                        <a:spcAft>
                          <a:spcPts val="0"/>
                        </a:spcAft>
                        <a:buNone/>
                        <a:tabLst/>
                      </a:pPr>
                      <a:r>
                        <a:rPr lang="zh-TW" sz="1600" b="1" i="0" u="none" strike="noStrike" cap="none" baseline="0" dirty="0">
                          <a:solidFill>
                            <a:srgbClr val="3333FF"/>
                          </a:solidFill>
                          <a:latin typeface="微軟正黑體" panose="020B0604030504040204" pitchFamily="34" charset="-120"/>
                          <a:ea typeface="微軟正黑體" panose="020B0604030504040204" pitchFamily="34" charset="-120"/>
                        </a:rPr>
                        <a:t>群體學習和應用</a:t>
                      </a:r>
                      <a:endParaRPr lang="en-US" sz="1600" b="0" i="0" u="none" strike="noStrike" cap="none" baseline="0" dirty="0">
                        <a:solidFill>
                          <a:srgbClr val="3333FF"/>
                        </a:solidFill>
                        <a:latin typeface="微軟正黑體" panose="020B0604030504040204" pitchFamily="34" charset="-120"/>
                        <a:ea typeface="微軟正黑體" panose="020B0604030504040204" pitchFamily="34" charset="-120"/>
                      </a:endParaRPr>
                    </a:p>
                  </a:txBody>
                  <a:tcPr marT="45692" marB="45692" anchor="ctr">
                    <a:lnL w="12701" cap="flat" cmpd="sng" algn="ctr">
                      <a:solidFill>
                        <a:srgbClr val="000000"/>
                      </a:solidFill>
                      <a:prstDash val="solid"/>
                      <a:round/>
                      <a:headEnd type="none" w="med" len="med"/>
                      <a:tailEnd type="none" w="med" len="med"/>
                    </a:lnL>
                    <a:lnR w="25402"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分享資訊</a:t>
                      </a:r>
                      <a:endParaRPr lang="en-US" altLang="zh-TW" sz="1600" b="0" i="0" u="none" strike="noStrike" cap="none" baseline="0" dirty="0">
                        <a:solidFill>
                          <a:srgbClr val="000000"/>
                        </a:solidFill>
                        <a:latin typeface="微軟正黑體" panose="020B0604030504040204" pitchFamily="34" charset="-120"/>
                        <a:ea typeface="微軟正黑體" panose="020B0604030504040204" pitchFamily="34" charset="-120"/>
                      </a:endParaRPr>
                    </a:p>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專業對話</a:t>
                      </a:r>
                    </a:p>
                  </a:txBody>
                  <a:tcPr marT="45692" marB="45692" anchor="ctr">
                    <a:lnL w="25402"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協同合作</a:t>
                      </a:r>
                    </a:p>
                    <a:p>
                      <a:pPr marL="180000" marR="0" lvl="0" indent="-180000" algn="l" defTabSz="914400" rtl="0" fontAlgn="auto" hangingPunct="0">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問題解決</a:t>
                      </a:r>
                    </a:p>
                  </a:txBody>
                  <a:tcPr marT="45692" marB="45692"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將所學應用於教學</a:t>
                      </a:r>
                      <a:r>
                        <a:rPr lang="en-US" sz="1600" b="0" i="0" u="none" strike="noStrike" cap="none" baseline="0" dirty="0">
                          <a:solidFill>
                            <a:srgbClr val="000000"/>
                          </a:solidFill>
                          <a:latin typeface="微軟正黑體" panose="020B0604030504040204" pitchFamily="34" charset="-120"/>
                          <a:ea typeface="微軟正黑體" panose="020B0604030504040204" pitchFamily="34" charset="-120"/>
                        </a:rPr>
                        <a:t>  </a:t>
                      </a: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實務</a:t>
                      </a:r>
                    </a:p>
                  </a:txBody>
                  <a:tcPr marT="45692" marB="45692"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00"/>
                    </a:solidFill>
                  </a:tcPr>
                </a:tc>
                <a:tc vMerge="1">
                  <a:txBody>
                    <a:bodyPr/>
                    <a:lstStyle/>
                    <a:p>
                      <a:endParaRPr lang="zh-TW" altLang="en-US"/>
                    </a:p>
                  </a:txBody>
                  <a:tcPr/>
                </a:tc>
                <a:extLst>
                  <a:ext uri="{0D108BD9-81ED-4DB2-BD59-A6C34878D82A}">
                    <a16:rowId xmlns:a16="http://schemas.microsoft.com/office/drawing/2014/main" xmlns="" val="10003"/>
                  </a:ext>
                </a:extLst>
              </a:tr>
              <a:tr h="1066665">
                <a:tc vMerge="1">
                  <a:txBody>
                    <a:bodyPr/>
                    <a:lstStyle/>
                    <a:p>
                      <a:endParaRPr lang="zh-TW" altLang="en-US"/>
                    </a:p>
                  </a:txBody>
                  <a:tcPr/>
                </a:tc>
                <a:tc>
                  <a:txBody>
                    <a:bodyPr/>
                    <a:lstStyle/>
                    <a:p>
                      <a:pPr marL="0" marR="0" lvl="0" indent="0" algn="l" defTabSz="914400" rtl="0" fontAlgn="auto" hangingPunct="1">
                        <a:lnSpc>
                          <a:spcPct val="100000"/>
                        </a:lnSpc>
                        <a:spcBef>
                          <a:spcPts val="0"/>
                        </a:spcBef>
                        <a:spcAft>
                          <a:spcPts val="0"/>
                        </a:spcAft>
                        <a:buNone/>
                        <a:tabLst/>
                      </a:pPr>
                      <a:r>
                        <a:rPr lang="zh-TW" sz="1600" b="1" i="0" u="none" strike="noStrike" cap="none" baseline="0" dirty="0">
                          <a:solidFill>
                            <a:srgbClr val="3333FF"/>
                          </a:solidFill>
                          <a:latin typeface="微軟正黑體" panose="020B0604030504040204" pitchFamily="34" charset="-120"/>
                          <a:ea typeface="微軟正黑體" panose="020B0604030504040204" pitchFamily="34" charset="-120"/>
                        </a:rPr>
                        <a:t>分享個人教學實務</a:t>
                      </a:r>
                      <a:endParaRPr lang="en-US" sz="1600" b="0" i="0" u="none" strike="noStrike" cap="none" baseline="0" dirty="0">
                        <a:solidFill>
                          <a:srgbClr val="3333FF"/>
                        </a:solidFill>
                        <a:latin typeface="微軟正黑體" panose="020B0604030504040204" pitchFamily="34" charset="-120"/>
                        <a:ea typeface="微軟正黑體" panose="020B0604030504040204" pitchFamily="34" charset="-120"/>
                      </a:endParaRPr>
                    </a:p>
                  </a:txBody>
                  <a:tcPr marT="45692" marB="45692" anchor="ctr">
                    <a:lnL w="12701" cap="flat" cmpd="sng" algn="ctr">
                      <a:solidFill>
                        <a:srgbClr val="000000"/>
                      </a:solidFill>
                      <a:prstDash val="solid"/>
                      <a:round/>
                      <a:headEnd type="none" w="med" len="med"/>
                      <a:tailEnd type="none" w="med" len="med"/>
                    </a:lnL>
                    <a:lnR w="25402"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觀課與鼓勵</a:t>
                      </a:r>
                    </a:p>
                  </a:txBody>
                  <a:tcPr marT="45692" marB="45692" anchor="ctr">
                    <a:lnL w="25402"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分享新實務</a:t>
                      </a:r>
                      <a:r>
                        <a:rPr lang="en-US" sz="1600" b="0" i="0" u="none" strike="noStrike" cap="none" baseline="0" dirty="0">
                          <a:solidFill>
                            <a:srgbClr val="000000"/>
                          </a:solidFill>
                          <a:latin typeface="微軟正黑體" panose="020B0604030504040204" pitchFamily="34" charset="-120"/>
                          <a:ea typeface="微軟正黑體" panose="020B0604030504040204" pitchFamily="34" charset="-120"/>
                        </a:rPr>
                        <a:t>  </a:t>
                      </a: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成果</a:t>
                      </a:r>
                    </a:p>
                    <a:p>
                      <a:pPr marL="180000" marR="0" lvl="0" indent="-180000" algn="l" defTabSz="914400" rtl="0" fontAlgn="auto" hangingPunct="0">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提供回饋</a:t>
                      </a:r>
                    </a:p>
                  </a:txBody>
                  <a:tcPr marT="45692" marB="45692"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00"/>
                    </a:solidFill>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客觀分析學生學習</a:t>
                      </a:r>
                      <a:r>
                        <a:rPr lang="en-US" sz="1600" b="0" i="0" u="none" strike="noStrike" cap="none" baseline="0" dirty="0">
                          <a:solidFill>
                            <a:srgbClr val="000000"/>
                          </a:solidFill>
                          <a:latin typeface="微軟正黑體" panose="020B0604030504040204" pitchFamily="34" charset="-120"/>
                          <a:ea typeface="微軟正黑體" panose="020B0604030504040204" pitchFamily="34" charset="-120"/>
                        </a:rPr>
                        <a:t>  </a:t>
                      </a: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成果</a:t>
                      </a:r>
                    </a:p>
                    <a:p>
                      <a:pPr marL="180000" marR="0" lvl="0" indent="-180000" algn="l" defTabSz="914400" rtl="0" fontAlgn="auto" hangingPunct="0">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提供同儕教練與教學輔導</a:t>
                      </a:r>
                    </a:p>
                  </a:txBody>
                  <a:tcPr marT="45692" marB="45692"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4"/>
                  </a:ext>
                </a:extLst>
              </a:tr>
              <a:tr h="579025">
                <a:tc>
                  <a:txBody>
                    <a:bodyPr/>
                    <a:lstStyle/>
                    <a:p>
                      <a:pPr marL="0" marR="0" lvl="0" indent="0" algn="just" defTabSz="914400" rtl="0" fontAlgn="auto" hangingPunct="1">
                        <a:lnSpc>
                          <a:spcPct val="100000"/>
                        </a:lnSpc>
                        <a:spcBef>
                          <a:spcPts val="400"/>
                        </a:spcBef>
                        <a:spcAft>
                          <a:spcPts val="0"/>
                        </a:spcAft>
                        <a:buNone/>
                        <a:tabLst/>
                      </a:pPr>
                      <a:endParaRPr lang="zh-TW" sz="1800" b="0" i="0" u="none" strike="noStrike" cap="none" baseline="0">
                        <a:solidFill>
                          <a:srgbClr val="000000"/>
                        </a:solidFill>
                        <a:latin typeface="Arial"/>
                        <a:ea typeface="華康中圓體" pitchFamily="49"/>
                      </a:endParaRPr>
                    </a:p>
                  </a:txBody>
                  <a:tcPr marT="45692" marB="45692">
                    <a:lnR w="12701" cap="flat" cmpd="sng" algn="ctr">
                      <a:solidFill>
                        <a:srgbClr val="000000"/>
                      </a:solidFill>
                      <a:prstDash val="solid"/>
                      <a:round/>
                      <a:headEnd type="none" w="med" len="med"/>
                      <a:tailEnd type="none" w="med" len="med"/>
                    </a:lnR>
                    <a:solidFill>
                      <a:srgbClr val="FFFFFF"/>
                    </a:solidFill>
                  </a:tcPr>
                </a:tc>
                <a:tc>
                  <a:txBody>
                    <a:bodyPr/>
                    <a:lstStyle/>
                    <a:p>
                      <a:pPr marL="0" marR="0" lvl="0" indent="0" algn="l" defTabSz="914400" rtl="0" fontAlgn="auto" hangingPunct="1">
                        <a:lnSpc>
                          <a:spcPct val="100000"/>
                        </a:lnSpc>
                        <a:spcBef>
                          <a:spcPts val="0"/>
                        </a:spcBef>
                        <a:spcAft>
                          <a:spcPts val="0"/>
                        </a:spcAft>
                        <a:buNone/>
                        <a:tabLst/>
                      </a:pPr>
                      <a:r>
                        <a:rPr lang="zh-TW" sz="1600" b="1" i="0" u="none" strike="noStrike" cap="none" baseline="0" dirty="0">
                          <a:solidFill>
                            <a:srgbClr val="3333FF"/>
                          </a:solidFill>
                          <a:latin typeface="微軟正黑體" panose="020B0604030504040204" pitchFamily="34" charset="-120"/>
                          <a:ea typeface="微軟正黑體" panose="020B0604030504040204" pitchFamily="34" charset="-120"/>
                        </a:rPr>
                        <a:t>支持的環境</a:t>
                      </a:r>
                      <a:endParaRPr lang="en-US" sz="1600" b="0" i="0" u="none" strike="noStrike" cap="none" baseline="0" dirty="0">
                        <a:solidFill>
                          <a:srgbClr val="3333FF"/>
                        </a:solidFill>
                        <a:latin typeface="微軟正黑體" panose="020B0604030504040204" pitchFamily="34" charset="-120"/>
                        <a:ea typeface="微軟正黑體" panose="020B0604030504040204" pitchFamily="34" charset="-120"/>
                      </a:endParaRPr>
                    </a:p>
                  </a:txBody>
                  <a:tcPr marT="45692" marB="45692" anchor="ctr">
                    <a:lnL w="12701" cap="flat" cmpd="sng" algn="ctr">
                      <a:solidFill>
                        <a:srgbClr val="000000"/>
                      </a:solidFill>
                      <a:prstDash val="solid"/>
                      <a:round/>
                      <a:headEnd type="none" w="med" len="med"/>
                      <a:tailEnd type="none" w="med" len="med"/>
                    </a:lnL>
                    <a:lnR w="25402"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關懷彼此</a:t>
                      </a:r>
                    </a:p>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建立關係</a:t>
                      </a:r>
                    </a:p>
                  </a:txBody>
                  <a:tcPr marT="45692" marB="45692" anchor="b">
                    <a:lnL w="25402"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信任與尊重</a:t>
                      </a:r>
                    </a:p>
                    <a:p>
                      <a:pPr marL="180000" marR="0" lvl="0" indent="-180000" algn="l" defTabSz="914400" rtl="0" fontAlgn="auto" hangingPunct="0">
                        <a:lnSpc>
                          <a:spcPct val="100000"/>
                        </a:lnSpc>
                        <a:spcBef>
                          <a:spcPts val="0"/>
                        </a:spcBef>
                        <a:spcAft>
                          <a:spcPts val="0"/>
                        </a:spcAft>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肯定和慶祝</a:t>
                      </a:r>
                    </a:p>
                  </a:txBody>
                  <a:tcPr marT="45692" marB="45692"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80000" marR="0" lvl="0" indent="-180000" algn="l" defTabSz="914400" rtl="0" fontAlgn="auto" hangingPunct="1">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勇於嘗試</a:t>
                      </a:r>
                    </a:p>
                    <a:p>
                      <a:pPr marL="180000" marR="0" lvl="0" indent="-180000" algn="l" defTabSz="914400" rtl="0" fontAlgn="auto" hangingPunct="0">
                        <a:lnSpc>
                          <a:spcPct val="100000"/>
                        </a:lnSpc>
                        <a:spcBef>
                          <a:spcPts val="0"/>
                        </a:spcBef>
                        <a:spcAft>
                          <a:spcPts val="0"/>
                        </a:spcAft>
                        <a:buSzPct val="100000"/>
                        <a:buFont typeface="Arial" panose="020B0604020202020204" pitchFamily="34" charset="0"/>
                        <a:buChar char="•"/>
                        <a:tabLst/>
                      </a:pPr>
                      <a:r>
                        <a:rPr lang="zh-TW" sz="1600" b="0" i="0" u="none" strike="noStrike" cap="none" baseline="0" dirty="0">
                          <a:solidFill>
                            <a:srgbClr val="000000"/>
                          </a:solidFill>
                          <a:latin typeface="微軟正黑體" panose="020B0604030504040204" pitchFamily="34" charset="-120"/>
                          <a:ea typeface="微軟正黑體" panose="020B0604030504040204" pitchFamily="34" charset="-120"/>
                        </a:rPr>
                        <a:t>共同努力促進改變</a:t>
                      </a:r>
                    </a:p>
                  </a:txBody>
                  <a:tcPr marT="45692" marB="45692"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914400" rtl="0" fontAlgn="auto" hangingPunct="1">
                        <a:lnSpc>
                          <a:spcPct val="100000"/>
                        </a:lnSpc>
                        <a:spcBef>
                          <a:spcPts val="700"/>
                        </a:spcBef>
                        <a:spcAft>
                          <a:spcPts val="0"/>
                        </a:spcAft>
                        <a:buNone/>
                        <a:tabLst/>
                      </a:pPr>
                      <a:endParaRPr lang="zh-TW" sz="2800" b="0" i="0" u="none" strike="noStrike" cap="none" baseline="0" dirty="0">
                        <a:solidFill>
                          <a:srgbClr val="000000"/>
                        </a:solidFill>
                        <a:latin typeface="Arial"/>
                        <a:ea typeface="華康中圓體" pitchFamily="49"/>
                      </a:endParaRPr>
                    </a:p>
                  </a:txBody>
                  <a:tcPr marT="45692" marB="45692">
                    <a:lnL w="12701" cap="flat" cmpd="sng" algn="ctr">
                      <a:solidFill>
                        <a:srgbClr val="000000"/>
                      </a:solidFill>
                      <a:prstDash val="solid"/>
                      <a:round/>
                      <a:headEnd type="none" w="med" len="med"/>
                      <a:tailEnd type="none" w="med" len="med"/>
                    </a:lnL>
                    <a:solidFill>
                      <a:srgbClr val="FFFFFF"/>
                    </a:solidFill>
                  </a:tcPr>
                </a:tc>
                <a:extLst>
                  <a:ext uri="{0D108BD9-81ED-4DB2-BD59-A6C34878D82A}">
                    <a16:rowId xmlns:a16="http://schemas.microsoft.com/office/drawing/2014/main" xmlns="" val="10005"/>
                  </a:ext>
                </a:extLst>
              </a:tr>
            </a:tbl>
          </a:graphicData>
        </a:graphic>
      </p:graphicFrame>
      <p:sp>
        <p:nvSpPr>
          <p:cNvPr id="5" name="Text Box 5"/>
          <p:cNvSpPr txBox="1"/>
          <p:nvPr/>
        </p:nvSpPr>
        <p:spPr>
          <a:xfrm>
            <a:off x="4926016" y="5733256"/>
            <a:ext cx="2971800" cy="457200"/>
          </a:xfrm>
          <a:prstGeom prst="rect">
            <a:avLst/>
          </a:prstGeom>
          <a:noFill/>
          <a:ln cap="flat">
            <a:noFill/>
          </a:ln>
        </p:spPr>
        <p:txBody>
          <a:bodyPr vert="horz" wrap="square" lIns="91440" tIns="45720" rIns="91440" bIns="45720" anchor="t" anchorCtr="0" compatLnSpc="1">
            <a:noAutofit/>
          </a:bodyPr>
          <a:lstStyle/>
          <a:p>
            <a:pPr defTabSz="914400">
              <a:defRPr sz="1800" b="0" i="0" u="none" strike="noStrike" kern="0" cap="none" spc="0" baseline="0">
                <a:solidFill>
                  <a:srgbClr val="000000"/>
                </a:solidFill>
                <a:uFillTx/>
              </a:defRPr>
            </a:pPr>
            <a:r>
              <a:rPr lang="zh-TW" altLang="en-US" b="1" dirty="0">
                <a:solidFill>
                  <a:srgbClr val="000000"/>
                </a:solidFill>
                <a:latin typeface="微軟正黑體" panose="020B0604030504040204" pitchFamily="34" charset="-120"/>
                <a:ea typeface="微軟正黑體" panose="020B0604030504040204" pitchFamily="34" charset="-120"/>
              </a:rPr>
              <a:t>資源、設備與溝通系統</a:t>
            </a:r>
            <a:endParaRPr lang="en-US" b="1" dirty="0">
              <a:solidFill>
                <a:srgbClr val="000000"/>
              </a:solidFill>
              <a:latin typeface="微軟正黑體" panose="020B0604030504040204" pitchFamily="34" charset="-120"/>
              <a:ea typeface="微軟正黑體" panose="020B0604030504040204" pitchFamily="34" charset="-120"/>
            </a:endParaRPr>
          </a:p>
        </p:txBody>
      </p:sp>
      <p:sp>
        <p:nvSpPr>
          <p:cNvPr id="6" name="Rectangle 322"/>
          <p:cNvSpPr/>
          <p:nvPr/>
        </p:nvSpPr>
        <p:spPr>
          <a:xfrm>
            <a:off x="2473320" y="1340769"/>
            <a:ext cx="7677146" cy="4687891"/>
          </a:xfrm>
          <a:prstGeom prst="rect">
            <a:avLst/>
          </a:prstGeom>
          <a:noFill/>
          <a:ln w="12701" cap="flat">
            <a:solidFill>
              <a:srgbClr val="000000"/>
            </a:solidFill>
            <a:prstDash val="solid"/>
            <a:miter/>
          </a:ln>
        </p:spPr>
        <p:txBody>
          <a:bodyPr vert="horz" wrap="none" lIns="91440" tIns="45720" rIns="91440" bIns="45720" anchor="ctr" anchorCtr="0" compatLnSpc="1">
            <a:noAutofit/>
          </a:bodyPr>
          <a:lstStyle/>
          <a:p>
            <a:pPr defTabSz="914400">
              <a:defRPr sz="1800" b="0" i="0" u="none" strike="noStrike" kern="0" cap="none" spc="0" baseline="0">
                <a:solidFill>
                  <a:srgbClr val="000000"/>
                </a:solidFill>
                <a:uFillTx/>
              </a:defRPr>
            </a:pPr>
            <a:endParaRPr lang="en-US" dirty="0">
              <a:solidFill>
                <a:srgbClr val="000000"/>
              </a:solidFill>
              <a:latin typeface="Times New Roman" pitchFamily="18"/>
              <a:ea typeface="華康中黑體" pitchFamily="49"/>
            </a:endParaRPr>
          </a:p>
        </p:txBody>
      </p:sp>
      <p:sp>
        <p:nvSpPr>
          <p:cNvPr id="8" name="Text Box 325"/>
          <p:cNvSpPr txBox="1"/>
          <p:nvPr/>
        </p:nvSpPr>
        <p:spPr>
          <a:xfrm>
            <a:off x="4997852" y="980728"/>
            <a:ext cx="2538308" cy="457200"/>
          </a:xfrm>
          <a:prstGeom prst="rect">
            <a:avLst/>
          </a:prstGeom>
          <a:noFill/>
          <a:ln cap="flat">
            <a:noFill/>
          </a:ln>
        </p:spPr>
        <p:txBody>
          <a:bodyPr vert="horz" wrap="square" lIns="91440" tIns="45720" rIns="91440" bIns="45720" anchor="t" anchorCtr="0" compatLnSpc="1">
            <a:noAutofit/>
          </a:bodyPr>
          <a:lstStyle/>
          <a:p>
            <a:pPr defTabSz="914400">
              <a:defRPr sz="1800" b="0" i="0" u="none" strike="noStrike" kern="0" cap="none" spc="0" baseline="0">
                <a:solidFill>
                  <a:srgbClr val="000000"/>
                </a:solidFill>
                <a:uFillTx/>
              </a:defRPr>
            </a:pPr>
            <a:r>
              <a:rPr lang="zh-TW" altLang="en-US" b="1" dirty="0">
                <a:solidFill>
                  <a:srgbClr val="000000"/>
                </a:solidFill>
                <a:latin typeface="微軟正黑體" panose="020B0604030504040204" pitchFamily="34" charset="-120"/>
                <a:ea typeface="微軟正黑體" panose="020B0604030504040204" pitchFamily="34" charset="-120"/>
              </a:rPr>
              <a:t>建立教師專業學習社群</a:t>
            </a:r>
            <a:endParaRPr lang="en-US" b="1" dirty="0">
              <a:solidFill>
                <a:srgbClr val="000000"/>
              </a:solidFill>
              <a:latin typeface="微軟正黑體" panose="020B0604030504040204" pitchFamily="34" charset="-120"/>
              <a:ea typeface="微軟正黑體" panose="020B0604030504040204" pitchFamily="34" charset="-120"/>
            </a:endParaRPr>
          </a:p>
        </p:txBody>
      </p:sp>
      <p:sp>
        <p:nvSpPr>
          <p:cNvPr id="9" name="Text Box 326"/>
          <p:cNvSpPr txBox="1"/>
          <p:nvPr/>
        </p:nvSpPr>
        <p:spPr>
          <a:xfrm>
            <a:off x="3857616" y="5961856"/>
            <a:ext cx="4953003" cy="288032"/>
          </a:xfrm>
          <a:prstGeom prst="rect">
            <a:avLst/>
          </a:prstGeom>
          <a:noFill/>
          <a:ln cap="flat">
            <a:noFill/>
          </a:ln>
        </p:spPr>
        <p:txBody>
          <a:bodyPr vert="horz" wrap="square" lIns="91440" tIns="45720" rIns="91440" bIns="45720" anchor="t" anchorCtr="0" compatLnSpc="1">
            <a:noAutofit/>
          </a:bodyPr>
          <a:lstStyle/>
          <a:p>
            <a:pPr defTabSz="914400">
              <a:defRPr sz="1800" b="0" i="0" u="none" strike="noStrike" kern="0" cap="none" spc="0" baseline="0">
                <a:solidFill>
                  <a:srgbClr val="000000"/>
                </a:solidFill>
                <a:uFillTx/>
              </a:defRPr>
            </a:pPr>
            <a:r>
              <a:rPr lang="zh-TW" altLang="en-US" b="1" dirty="0">
                <a:solidFill>
                  <a:srgbClr val="000000"/>
                </a:solidFill>
                <a:latin typeface="微軟正黑體" panose="020B0604030504040204" pitchFamily="34" charset="-120"/>
                <a:ea typeface="微軟正黑體" panose="020B0604030504040204" pitchFamily="34" charset="-120"/>
              </a:rPr>
              <a:t>外在關係和支持</a:t>
            </a:r>
            <a:r>
              <a:rPr lang="en-US" b="1" dirty="0">
                <a:solidFill>
                  <a:srgbClr val="000000"/>
                </a:solidFill>
                <a:latin typeface="微軟正黑體" panose="020B0604030504040204" pitchFamily="34" charset="-120"/>
                <a:ea typeface="微軟正黑體" panose="020B0604030504040204" pitchFamily="34" charset="-120"/>
              </a:rPr>
              <a:t>—</a:t>
            </a:r>
            <a:r>
              <a:rPr lang="zh-TW" altLang="en-US" b="1" dirty="0">
                <a:solidFill>
                  <a:srgbClr val="000000"/>
                </a:solidFill>
                <a:latin typeface="微軟正黑體" panose="020B0604030504040204" pitchFamily="34" charset="-120"/>
                <a:ea typeface="微軟正黑體" panose="020B0604030504040204" pitchFamily="34" charset="-120"/>
              </a:rPr>
              <a:t>教育行政機關、家長、社區</a:t>
            </a:r>
            <a:endParaRPr lang="en-US" b="1" dirty="0">
              <a:solidFill>
                <a:srgbClr val="000000"/>
              </a:solidFill>
              <a:latin typeface="微軟正黑體" panose="020B0604030504040204" pitchFamily="34" charset="-120"/>
              <a:ea typeface="微軟正黑體" panose="020B0604030504040204" pitchFamily="34" charset="-120"/>
            </a:endParaRPr>
          </a:p>
        </p:txBody>
      </p:sp>
      <p:sp>
        <p:nvSpPr>
          <p:cNvPr id="10" name="Text Box 328"/>
          <p:cNvSpPr txBox="1"/>
          <p:nvPr/>
        </p:nvSpPr>
        <p:spPr>
          <a:xfrm>
            <a:off x="4926016" y="1340768"/>
            <a:ext cx="2971800" cy="457200"/>
          </a:xfrm>
          <a:prstGeom prst="rect">
            <a:avLst/>
          </a:prstGeom>
          <a:noFill/>
          <a:ln cap="flat">
            <a:noFill/>
          </a:ln>
        </p:spPr>
        <p:txBody>
          <a:bodyPr vert="horz" wrap="square" lIns="91440" tIns="45720" rIns="91440" bIns="45720" anchor="t" anchorCtr="0" compatLnSpc="1">
            <a:noAutofit/>
          </a:bodyPr>
          <a:lstStyle/>
          <a:p>
            <a:pPr defTabSz="914400">
              <a:defRPr sz="1800" b="0" i="0" u="none" strike="noStrike" kern="0" cap="none" spc="0" baseline="0">
                <a:solidFill>
                  <a:srgbClr val="000000"/>
                </a:solidFill>
                <a:uFillTx/>
              </a:defRPr>
            </a:pPr>
            <a:r>
              <a:rPr lang="zh-TW" altLang="en-US" b="1" dirty="0">
                <a:solidFill>
                  <a:srgbClr val="000000"/>
                </a:solidFill>
                <a:latin typeface="微軟正黑體" panose="020B0604030504040204" pitchFamily="34" charset="-120"/>
                <a:ea typeface="微軟正黑體" panose="020B0604030504040204" pitchFamily="34" charset="-120"/>
              </a:rPr>
              <a:t>專業學習社群的發展階段</a:t>
            </a:r>
            <a:endParaRPr lang="en-US" b="1" dirty="0">
              <a:solidFill>
                <a:srgbClr val="000000"/>
              </a:solidFill>
              <a:latin typeface="微軟正黑體" panose="020B0604030504040204" pitchFamily="34" charset="-120"/>
              <a:ea typeface="微軟正黑體" panose="020B0604030504040204" pitchFamily="34" charset="-120"/>
            </a:endParaRPr>
          </a:p>
        </p:txBody>
      </p:sp>
      <p:sp>
        <p:nvSpPr>
          <p:cNvPr id="11" name="Text Box 336"/>
          <p:cNvSpPr txBox="1"/>
          <p:nvPr/>
        </p:nvSpPr>
        <p:spPr>
          <a:xfrm>
            <a:off x="6647683" y="6535217"/>
            <a:ext cx="3312125" cy="307777"/>
          </a:xfrm>
          <a:prstGeom prst="rect">
            <a:avLst/>
          </a:prstGeom>
          <a:noFill/>
          <a:ln cap="flat">
            <a:noFill/>
          </a:ln>
        </p:spPr>
        <p:txBody>
          <a:bodyPr vert="horz" wrap="none" lIns="91440" tIns="45720" rIns="91440" bIns="45720" anchor="t" anchorCtr="0" compatLnSpc="1">
            <a:spAutoFit/>
          </a:bodyPr>
          <a:lstStyle/>
          <a:p>
            <a:pPr defTabSz="914400">
              <a:defRPr sz="1800" b="0" i="0" u="none" strike="noStrike" kern="0" cap="none" spc="0" baseline="0">
                <a:solidFill>
                  <a:srgbClr val="000000"/>
                </a:solidFill>
                <a:uFillTx/>
              </a:defRPr>
            </a:pPr>
            <a:r>
              <a:rPr lang="zh-TW" altLang="en-US" sz="1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資料來源：</a:t>
            </a:r>
            <a:r>
              <a:rPr lang="en-US" sz="1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Huffman &amp; </a:t>
            </a:r>
            <a:r>
              <a:rPr lang="en-US" sz="1400" b="1" dirty="0" err="1">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Hipp</a:t>
            </a:r>
            <a:r>
              <a:rPr lang="en-US" sz="1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 2003, p.25</a:t>
            </a:r>
            <a:r>
              <a:rPr lang="en-US" sz="1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 </a:t>
            </a:r>
          </a:p>
        </p:txBody>
      </p:sp>
      <p:sp>
        <p:nvSpPr>
          <p:cNvPr id="12" name="AutoShape 384"/>
          <p:cNvSpPr/>
          <p:nvPr/>
        </p:nvSpPr>
        <p:spPr>
          <a:xfrm rot="10799991">
            <a:off x="2174079" y="2276872"/>
            <a:ext cx="708824" cy="3456338"/>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FFFF"/>
          </a:solidFill>
          <a:ln cap="flat">
            <a:noFill/>
            <a:prstDash val="solid"/>
          </a:ln>
        </p:spPr>
        <p:txBody>
          <a:bodyPr vert="horz" wrap="none" lIns="91440" tIns="45720" rIns="91440" bIns="45720" anchor="ctr" anchorCtr="0" compatLnSpc="1">
            <a:noAutofit/>
          </a:bodyPr>
          <a:lstStyle/>
          <a:p>
            <a:pPr defTabSz="914400">
              <a:defRPr sz="1800" b="0" i="0" u="none" strike="noStrike" kern="0" cap="none" spc="0" baseline="0">
                <a:solidFill>
                  <a:srgbClr val="000000"/>
                </a:solidFill>
                <a:uFillTx/>
              </a:defRPr>
            </a:pPr>
            <a:endParaRPr lang="en-US">
              <a:solidFill>
                <a:srgbClr val="000000"/>
              </a:solidFill>
              <a:latin typeface="Times New Roman" pitchFamily="18"/>
              <a:ea typeface="華康中黑體" pitchFamily="49"/>
            </a:endParaRPr>
          </a:p>
        </p:txBody>
      </p:sp>
      <p:sp>
        <p:nvSpPr>
          <p:cNvPr id="13" name="Text Box 312"/>
          <p:cNvSpPr txBox="1"/>
          <p:nvPr/>
        </p:nvSpPr>
        <p:spPr>
          <a:xfrm>
            <a:off x="2421244" y="2636488"/>
            <a:ext cx="461665" cy="2952753"/>
          </a:xfrm>
          <a:prstGeom prst="rect">
            <a:avLst/>
          </a:prstGeom>
          <a:noFill/>
          <a:ln cap="flat">
            <a:noFill/>
          </a:ln>
        </p:spPr>
        <p:txBody>
          <a:bodyPr vert="eaVert" wrap="square" lIns="91440" tIns="45720" rIns="91440" bIns="45720" anchor="t" anchorCtr="0" compatLnSpc="1">
            <a:spAutoFit/>
          </a:bodyPr>
          <a:lstStyle/>
          <a:p>
            <a:pPr defTabSz="914400">
              <a:defRPr sz="1800" b="0" i="0" u="none" strike="noStrike" kern="0" cap="none" spc="0" baseline="0">
                <a:solidFill>
                  <a:srgbClr val="000000"/>
                </a:solidFill>
                <a:uFillTx/>
              </a:defRPr>
            </a:pPr>
            <a:r>
              <a:rPr lang="zh-TW" altLang="en-US" dirty="0">
                <a:solidFill>
                  <a:srgbClr val="000000"/>
                </a:solidFill>
                <a:latin typeface="微軟正黑體" panose="020B0604030504040204" pitchFamily="34" charset="-120"/>
                <a:ea typeface="微軟正黑體" panose="020B0604030504040204" pitchFamily="34" charset="-120"/>
              </a:rPr>
              <a:t>行政人員和教師的行動</a:t>
            </a:r>
          </a:p>
        </p:txBody>
      </p:sp>
      <p:sp>
        <p:nvSpPr>
          <p:cNvPr id="14" name="AutoShape 398"/>
          <p:cNvSpPr/>
          <p:nvPr/>
        </p:nvSpPr>
        <p:spPr>
          <a:xfrm rot="10800009" flipH="1">
            <a:off x="9480561" y="2276872"/>
            <a:ext cx="669905" cy="3456338"/>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9900"/>
          </a:solidFill>
          <a:ln cap="flat">
            <a:noFill/>
            <a:prstDash val="solid"/>
          </a:ln>
        </p:spPr>
        <p:txBody>
          <a:bodyPr vert="horz" wrap="none" lIns="91440" tIns="45720" rIns="91440" bIns="45720" anchor="ctr" anchorCtr="0" compatLnSpc="1">
            <a:noAutofit/>
          </a:bodyPr>
          <a:lstStyle/>
          <a:p>
            <a:pPr defTabSz="914400">
              <a:defRPr sz="1800" b="0" i="0" u="none" strike="noStrike" kern="0" cap="none" spc="0" baseline="0">
                <a:solidFill>
                  <a:srgbClr val="000000"/>
                </a:solidFill>
                <a:uFillTx/>
              </a:defRPr>
            </a:pPr>
            <a:endParaRPr lang="en-US">
              <a:solidFill>
                <a:srgbClr val="000000"/>
              </a:solidFill>
              <a:latin typeface="Times New Roman" pitchFamily="18"/>
              <a:ea typeface="華康中黑體" pitchFamily="49"/>
            </a:endParaRPr>
          </a:p>
        </p:txBody>
      </p:sp>
      <p:sp>
        <p:nvSpPr>
          <p:cNvPr id="15" name="Text Box 399"/>
          <p:cNvSpPr txBox="1"/>
          <p:nvPr/>
        </p:nvSpPr>
        <p:spPr>
          <a:xfrm>
            <a:off x="9477678" y="2492370"/>
            <a:ext cx="461665" cy="3168652"/>
          </a:xfrm>
          <a:prstGeom prst="rect">
            <a:avLst/>
          </a:prstGeom>
          <a:noFill/>
          <a:ln cap="flat">
            <a:noFill/>
          </a:ln>
        </p:spPr>
        <p:txBody>
          <a:bodyPr vert="eaVert" wrap="square" lIns="91440" tIns="45720" rIns="91440" bIns="45720" anchor="t" anchorCtr="0" compatLnSpc="1">
            <a:spAutoFit/>
          </a:bodyPr>
          <a:lstStyle/>
          <a:p>
            <a:pPr defTabSz="914400">
              <a:defRPr sz="1800" b="0" i="0" u="none" strike="noStrike" kern="0" cap="none" spc="0" baseline="0">
                <a:solidFill>
                  <a:srgbClr val="000000"/>
                </a:solidFill>
                <a:uFillTx/>
              </a:defRPr>
            </a:pPr>
            <a:r>
              <a:rPr lang="zh-TW" altLang="en-US" dirty="0">
                <a:solidFill>
                  <a:srgbClr val="000000"/>
                </a:solidFill>
                <a:latin typeface="微軟正黑體" panose="020B0604030504040204" pitchFamily="34" charset="-120"/>
                <a:ea typeface="微軟正黑體" panose="020B0604030504040204" pitchFamily="34" charset="-120"/>
              </a:rPr>
              <a:t>學生學習和學校改進</a:t>
            </a:r>
          </a:p>
        </p:txBody>
      </p:sp>
      <p:sp>
        <p:nvSpPr>
          <p:cNvPr id="2" name="Rectangle 4"/>
          <p:cNvSpPr txBox="1">
            <a:spLocks noGrp="1"/>
          </p:cNvSpPr>
          <p:nvPr>
            <p:ph type="title"/>
          </p:nvPr>
        </p:nvSpPr>
        <p:spPr>
          <a:xfrm>
            <a:off x="2151849" y="946448"/>
            <a:ext cx="1883965" cy="491480"/>
          </a:xfrm>
          <a:solidFill>
            <a:srgbClr val="FFFFCC"/>
          </a:solidFill>
          <a:ln w="38100">
            <a:solidFill>
              <a:srgbClr val="C00000"/>
            </a:solidFill>
          </a:ln>
        </p:spPr>
        <p:txBody>
          <a:bodyPr>
            <a:normAutofit fontScale="90000"/>
          </a:bodyPr>
          <a:lstStyle/>
          <a:p>
            <a:pPr lvl="0"/>
            <a:r>
              <a:rPr lang="zh-TW" altLang="en-US" sz="3200" dirty="0"/>
              <a:t>動態發展</a:t>
            </a:r>
          </a:p>
        </p:txBody>
      </p:sp>
      <p:sp>
        <p:nvSpPr>
          <p:cNvPr id="20" name="標題 1"/>
          <p:cNvSpPr txBox="1">
            <a:spLocks/>
          </p:cNvSpPr>
          <p:nvPr/>
        </p:nvSpPr>
        <p:spPr>
          <a:xfrm>
            <a:off x="0" y="218976"/>
            <a:ext cx="12192000" cy="685799"/>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四</a:t>
            </a: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教師專業學習社群的</a:t>
            </a:r>
            <a:r>
              <a:rPr lang="zh-TW" altLang="en-US" kern="100" dirty="0">
                <a:solidFill>
                  <a:srgbClr val="FF0000"/>
                </a:solidFill>
                <a:latin typeface="微軟正黑體" panose="020B0604030504040204" pitchFamily="34" charset="-120"/>
                <a:ea typeface="微軟正黑體" panose="020B0604030504040204" pitchFamily="34" charset="-120"/>
              </a:rPr>
              <a:t>推動策略</a:t>
            </a:r>
            <a:r>
              <a:rPr lang="en-US" altLang="zh-TW"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endParaRPr lang="zh-TW" altLang="en-US" sz="2400" b="0" kern="1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矩形 18"/>
          <p:cNvSpPr/>
          <p:nvPr/>
        </p:nvSpPr>
        <p:spPr>
          <a:xfrm>
            <a:off x="809625" y="990503"/>
            <a:ext cx="1152526" cy="4524315"/>
          </a:xfrm>
          <a:prstGeom prst="rect">
            <a:avLst/>
          </a:prstGeom>
        </p:spPr>
        <p:txBody>
          <a:bodyPr wrap="square">
            <a:spAutoFit/>
          </a:bodyPr>
          <a:lstStyle/>
          <a:p>
            <a:pPr algn="ctr"/>
            <a:r>
              <a:rPr lang="zh-TW" altLang="en-US" sz="3600" b="1" kern="100" dirty="0">
                <a:solidFill>
                  <a:schemeClr val="accent5">
                    <a:lumMod val="75000"/>
                  </a:schemeClr>
                </a:solidFill>
                <a:latin typeface="微軟正黑體" panose="020B0604030504040204" pitchFamily="34" charset="-120"/>
                <a:ea typeface="微軟正黑體" panose="020B0604030504040204" pitchFamily="34" charset="-120"/>
              </a:rPr>
              <a:t>資源整合</a:t>
            </a:r>
            <a:endParaRPr lang="en-US" altLang="zh-TW" sz="3600" b="1" kern="100" dirty="0">
              <a:solidFill>
                <a:schemeClr val="accent5">
                  <a:lumMod val="75000"/>
                </a:schemeClr>
              </a:solidFill>
              <a:latin typeface="微軟正黑體" panose="020B0604030504040204" pitchFamily="34" charset="-120"/>
              <a:ea typeface="微軟正黑體" panose="020B0604030504040204" pitchFamily="34" charset="-120"/>
            </a:endParaRPr>
          </a:p>
          <a:p>
            <a:pPr algn="ctr"/>
            <a:r>
              <a:rPr lang="zh-TW" altLang="en-US" sz="3600" b="1" kern="100" dirty="0">
                <a:solidFill>
                  <a:schemeClr val="accent5">
                    <a:lumMod val="75000"/>
                  </a:schemeClr>
                </a:solidFill>
                <a:latin typeface="微軟正黑體" panose="020B0604030504040204" pitchFamily="34" charset="-120"/>
                <a:ea typeface="微軟正黑體" panose="020B0604030504040204" pitchFamily="34" charset="-120"/>
              </a:rPr>
              <a:t>：</a:t>
            </a:r>
            <a:endParaRPr lang="en-US" altLang="zh-TW" sz="3600" b="1" kern="100" dirty="0">
              <a:solidFill>
                <a:schemeClr val="accent5">
                  <a:lumMod val="75000"/>
                </a:schemeClr>
              </a:solidFill>
              <a:latin typeface="微軟正黑體" panose="020B0604030504040204" pitchFamily="34" charset="-120"/>
              <a:ea typeface="微軟正黑體" panose="020B0604030504040204" pitchFamily="34" charset="-120"/>
            </a:endParaRPr>
          </a:p>
          <a:p>
            <a:pPr algn="ctr"/>
            <a:r>
              <a:rPr lang="zh-TW" altLang="en-US" sz="3600" b="1" kern="100" dirty="0">
                <a:solidFill>
                  <a:schemeClr val="accent5">
                    <a:lumMod val="75000"/>
                  </a:schemeClr>
                </a:solidFill>
                <a:latin typeface="微軟正黑體" panose="020B0604030504040204" pitchFamily="34" charset="-120"/>
                <a:ea typeface="微軟正黑體" panose="020B0604030504040204" pitchFamily="34" charset="-120"/>
              </a:rPr>
              <a:t>行政</a:t>
            </a:r>
            <a:endParaRPr lang="en-US" altLang="zh-TW" sz="3600" b="1" kern="100" dirty="0">
              <a:solidFill>
                <a:schemeClr val="accent5">
                  <a:lumMod val="75000"/>
                </a:schemeClr>
              </a:solidFill>
              <a:latin typeface="微軟正黑體" panose="020B0604030504040204" pitchFamily="34" charset="-120"/>
              <a:ea typeface="微軟正黑體" panose="020B0604030504040204" pitchFamily="34" charset="-120"/>
            </a:endParaRPr>
          </a:p>
          <a:p>
            <a:pPr algn="ctr"/>
            <a:r>
              <a:rPr lang="zh-TW" altLang="en-US" sz="3600" b="1" kern="100" dirty="0">
                <a:solidFill>
                  <a:schemeClr val="accent5">
                    <a:lumMod val="75000"/>
                  </a:schemeClr>
                </a:solidFill>
                <a:latin typeface="微軟正黑體" panose="020B0604030504040204" pitchFamily="34" charset="-120"/>
                <a:ea typeface="微軟正黑體" panose="020B0604030504040204" pitchFamily="34" charset="-120"/>
              </a:rPr>
              <a:t>、</a:t>
            </a:r>
            <a:endParaRPr lang="en-US" altLang="zh-TW" sz="3600" b="1" kern="100" dirty="0">
              <a:solidFill>
                <a:schemeClr val="accent5">
                  <a:lumMod val="75000"/>
                </a:schemeClr>
              </a:solidFill>
              <a:latin typeface="微軟正黑體" panose="020B0604030504040204" pitchFamily="34" charset="-120"/>
              <a:ea typeface="微軟正黑體" panose="020B0604030504040204" pitchFamily="34" charset="-120"/>
            </a:endParaRPr>
          </a:p>
          <a:p>
            <a:pPr algn="ctr"/>
            <a:r>
              <a:rPr lang="zh-TW" altLang="en-US" sz="3600" b="1" kern="100" dirty="0">
                <a:solidFill>
                  <a:schemeClr val="accent5">
                    <a:lumMod val="75000"/>
                  </a:schemeClr>
                </a:solidFill>
                <a:latin typeface="微軟正黑體" panose="020B0604030504040204" pitchFamily="34" charset="-120"/>
                <a:ea typeface="微軟正黑體" panose="020B0604030504040204" pitchFamily="34" charset="-120"/>
              </a:rPr>
              <a:t>社群</a:t>
            </a:r>
            <a:endParaRPr lang="en-US" altLang="zh-TW" sz="3600" b="1" kern="100" dirty="0">
              <a:solidFill>
                <a:schemeClr val="accent5">
                  <a:lumMod val="75000"/>
                </a:schemeClr>
              </a:solidFill>
              <a:latin typeface="微軟正黑體" panose="020B0604030504040204" pitchFamily="34" charset="-120"/>
              <a:ea typeface="微軟正黑體" panose="020B0604030504040204" pitchFamily="34" charset="-120"/>
            </a:endParaRPr>
          </a:p>
          <a:p>
            <a:pPr algn="ctr"/>
            <a:r>
              <a:rPr lang="zh-TW" altLang="en-US" sz="3600" b="1" kern="100" dirty="0">
                <a:solidFill>
                  <a:schemeClr val="accent5">
                    <a:lumMod val="75000"/>
                  </a:schemeClr>
                </a:solidFill>
                <a:latin typeface="微軟正黑體" panose="020B0604030504040204" pitchFamily="34" charset="-120"/>
                <a:ea typeface="微軟正黑體" panose="020B0604030504040204" pitchFamily="34" charset="-120"/>
              </a:rPr>
              <a:t>與</a:t>
            </a:r>
            <a:endParaRPr lang="en-US" altLang="zh-TW" sz="3600" b="1" kern="100" dirty="0">
              <a:solidFill>
                <a:schemeClr val="accent5">
                  <a:lumMod val="75000"/>
                </a:schemeClr>
              </a:solidFill>
              <a:latin typeface="微軟正黑體" panose="020B0604030504040204" pitchFamily="34" charset="-120"/>
              <a:ea typeface="微軟正黑體" panose="020B0604030504040204" pitchFamily="34" charset="-120"/>
            </a:endParaRPr>
          </a:p>
          <a:p>
            <a:pPr algn="ctr"/>
            <a:r>
              <a:rPr lang="zh-TW" altLang="en-US" sz="3600" b="1" kern="100" dirty="0">
                <a:solidFill>
                  <a:schemeClr val="accent5">
                    <a:lumMod val="75000"/>
                  </a:schemeClr>
                </a:solidFill>
                <a:latin typeface="微軟正黑體" panose="020B0604030504040204" pitchFamily="34" charset="-120"/>
                <a:ea typeface="微軟正黑體" panose="020B0604030504040204" pitchFamily="34" charset="-120"/>
              </a:rPr>
              <a:t>社區</a:t>
            </a:r>
            <a:endParaRPr lang="zh-TW" altLang="en-US" sz="3600" b="1" dirty="0">
              <a:solidFill>
                <a:schemeClr val="accent5">
                  <a:lumMod val="75000"/>
                </a:schemeClr>
              </a:solidFill>
            </a:endParaRPr>
          </a:p>
        </p:txBody>
      </p:sp>
      <p:sp>
        <p:nvSpPr>
          <p:cNvPr id="21"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14</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5856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2676960"/>
            <a:ext cx="12192000" cy="1094940"/>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5400" kern="1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二、教師專業學習社群的</a:t>
            </a:r>
            <a:r>
              <a:rPr lang="zh-TW" altLang="en-US" sz="6600"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案例</a:t>
            </a:r>
            <a:r>
              <a:rPr lang="zh-TW" altLang="en-US" sz="5400" kern="1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與</a:t>
            </a:r>
            <a:r>
              <a:rPr lang="zh-TW" altLang="en-US" sz="6600"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實作</a:t>
            </a:r>
            <a:endParaRPr lang="zh-TW" altLang="en-US" sz="6000"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15</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7367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2452193" y="1014264"/>
            <a:ext cx="6958138" cy="864096"/>
          </a:xfrm>
        </p:spPr>
        <p:txBody>
          <a:bodyPr/>
          <a:lstStyle/>
          <a:p>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臺灣現正風行課室教學改革</a:t>
            </a:r>
            <a:endParaRPr lang="fr-CA" altLang="zh-TW"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p:txBody>
      </p:sp>
      <p:graphicFrame>
        <p:nvGraphicFramePr>
          <p:cNvPr id="5" name="資料庫圖表 4"/>
          <p:cNvGraphicFramePr/>
          <p:nvPr>
            <p:extLst>
              <p:ext uri="{D42A27DB-BD31-4B8C-83A1-F6EECF244321}">
                <p14:modId xmlns:p14="http://schemas.microsoft.com/office/powerpoint/2010/main" val="2568508892"/>
              </p:ext>
            </p:extLst>
          </p:nvPr>
        </p:nvGraphicFramePr>
        <p:xfrm>
          <a:off x="2369351" y="2086252"/>
          <a:ext cx="6561585" cy="2769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16</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8890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6154"/>
            <a:ext cx="12191999" cy="748630"/>
          </a:xfrm>
        </p:spPr>
        <p:txBody>
          <a:bodyPr>
            <a:noAutofit/>
          </a:bodyPr>
          <a:lstStyle/>
          <a:p>
            <a:pPr algn="ctr"/>
            <a:r>
              <a:rPr lang="en-US" altLang="zh-TW" dirty="0">
                <a:solidFill>
                  <a:srgbClr val="0000FF"/>
                </a:solidFill>
                <a:latin typeface="+mj-ea"/>
              </a:rPr>
              <a:t>(</a:t>
            </a:r>
            <a:r>
              <a:rPr lang="zh-TW" altLang="en-US" dirty="0">
                <a:solidFill>
                  <a:srgbClr val="0000FF"/>
                </a:solidFill>
                <a:latin typeface="+mj-ea"/>
              </a:rPr>
              <a:t>一</a:t>
            </a:r>
            <a:r>
              <a:rPr lang="en-US" altLang="zh-TW" dirty="0">
                <a:solidFill>
                  <a:srgbClr val="0000FF"/>
                </a:solidFill>
                <a:latin typeface="+mj-ea"/>
              </a:rPr>
              <a:t>)</a:t>
            </a:r>
            <a:r>
              <a:rPr lang="zh-TW" altLang="en-US" dirty="0">
                <a:solidFill>
                  <a:srgbClr val="0000FF"/>
                </a:solidFill>
                <a:latin typeface="+mj-ea"/>
              </a:rPr>
              <a:t>教師專業學習社群的</a:t>
            </a:r>
            <a:r>
              <a:rPr lang="zh-TW" altLang="en-US" dirty="0">
                <a:solidFill>
                  <a:srgbClr val="FF0000"/>
                </a:solidFill>
                <a:latin typeface="+mj-ea"/>
              </a:rPr>
              <a:t>案例</a:t>
            </a:r>
            <a:r>
              <a:rPr lang="zh-TW" altLang="en-US" dirty="0">
                <a:solidFill>
                  <a:srgbClr val="0000FF"/>
                </a:solidFill>
                <a:latin typeface="+mj-ea"/>
              </a:rPr>
              <a:t>：</a:t>
            </a:r>
            <a:r>
              <a:rPr lang="zh-TW" altLang="en-US" dirty="0">
                <a:solidFill>
                  <a:srgbClr val="FF0000"/>
                </a:solidFill>
                <a:latin typeface="+mj-ea"/>
              </a:rPr>
              <a:t>實體</a:t>
            </a:r>
            <a:r>
              <a:rPr lang="zh-TW" altLang="en-US" dirty="0">
                <a:solidFill>
                  <a:srgbClr val="0000FF"/>
                </a:solidFill>
                <a:latin typeface="+mj-ea"/>
              </a:rPr>
              <a:t>社群</a:t>
            </a:r>
          </a:p>
        </p:txBody>
      </p:sp>
      <p:pic>
        <p:nvPicPr>
          <p:cNvPr id="6146" name="Picture 2">
            <a:hlinkClick r:id="rId2"/>
          </p:cNvPr>
          <p:cNvPicPr>
            <a:picLocks noGrp="1" noChangeAspect="1" noChangeArrowheads="1"/>
          </p:cNvPicPr>
          <p:nvPr>
            <p:ph idx="1"/>
          </p:nvPr>
        </p:nvPicPr>
        <p:blipFill rotWithShape="1">
          <a:blip r:embed="rId3" cstate="print"/>
          <a:srcRect t="3449"/>
          <a:stretch/>
        </p:blipFill>
        <p:spPr bwMode="auto">
          <a:xfrm>
            <a:off x="1950393" y="1289809"/>
            <a:ext cx="7746058" cy="4674309"/>
          </a:xfrm>
          <a:prstGeom prst="rect">
            <a:avLst/>
          </a:prstGeom>
          <a:noFill/>
          <a:ln w="9525">
            <a:noFill/>
            <a:miter lim="800000"/>
            <a:headEnd/>
            <a:tailEnd/>
          </a:ln>
        </p:spPr>
      </p:pic>
      <p:sp>
        <p:nvSpPr>
          <p:cNvPr id="5"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17</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5388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bwMode="auto">
          <a:xfrm>
            <a:off x="1524000" y="0"/>
            <a:ext cx="9144000" cy="4709038"/>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20000"/>
              </a:spcBef>
              <a:spcAft>
                <a:spcPct val="0"/>
              </a:spcAft>
            </a:pPr>
            <a:endParaRPr lang="zh-TW" altLang="en-US" sz="2400">
              <a:solidFill>
                <a:prstClr val="black"/>
              </a:solidFill>
              <a:latin typeface="Times New Roman" charset="0"/>
            </a:endParaRPr>
          </a:p>
        </p:txBody>
      </p:sp>
      <p:sp>
        <p:nvSpPr>
          <p:cNvPr id="3" name="標題 2"/>
          <p:cNvSpPr>
            <a:spLocks noGrp="1"/>
          </p:cNvSpPr>
          <p:nvPr>
            <p:ph type="title"/>
          </p:nvPr>
        </p:nvSpPr>
        <p:spPr>
          <a:xfrm>
            <a:off x="0" y="263026"/>
            <a:ext cx="12192000" cy="1451474"/>
          </a:xfrm>
        </p:spPr>
        <p:txBody>
          <a:bodyPr>
            <a:noAutofit/>
          </a:bodyPr>
          <a:lstStyle/>
          <a:p>
            <a:pPr marL="720000" indent="-720000" algn="ct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一</a:t>
            </a: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教師專業學習社群的</a:t>
            </a:r>
            <a:r>
              <a:rPr lang="zh-TW" altLang="en-US" dirty="0">
                <a:solidFill>
                  <a:srgbClr val="FF0000"/>
                </a:solidFill>
                <a:latin typeface="+mj-ea"/>
              </a:rPr>
              <a:t>案例</a:t>
            </a:r>
            <a:r>
              <a:rPr lang="zh-TW" altLang="en-US" dirty="0">
                <a:solidFill>
                  <a:srgbClr val="0000FF"/>
                </a:solidFill>
                <a:latin typeface="+mj-ea"/>
              </a:rPr>
              <a:t>：</a:t>
            </a:r>
            <a:r>
              <a:rPr lang="zh-TW" altLang="en-US" dirty="0">
                <a:solidFill>
                  <a:srgbClr val="FF0000"/>
                </a:solidFill>
                <a:latin typeface="+mj-ea"/>
              </a:rPr>
              <a:t>實體</a:t>
            </a:r>
            <a:r>
              <a:rPr lang="zh-TW" altLang="en-US" dirty="0">
                <a:solidFill>
                  <a:srgbClr val="0000FF"/>
                </a:solidFill>
                <a:latin typeface="+mj-ea"/>
              </a:rPr>
              <a:t>社群</a:t>
            </a:r>
            <a:r>
              <a:rPr lang="en-US" altLang="zh-TW" dirty="0">
                <a:solidFill>
                  <a:srgbClr val="0000FF"/>
                </a:solidFill>
                <a:latin typeface="Times New Roman" panose="02020603050405020304" pitchFamily="18" charset="0"/>
                <a:cs typeface="Times New Roman" panose="02020603050405020304" pitchFamily="18" charset="0"/>
              </a:rPr>
              <a:t>-1</a:t>
            </a:r>
            <a:r>
              <a:rPr lang="en-US" altLang="zh-TW" sz="2400" b="0" dirty="0">
                <a:solidFill>
                  <a:srgbClr val="0000FF"/>
                </a:solidFill>
                <a:latin typeface="微軟正黑體" panose="020B0604030504040204" pitchFamily="34" charset="-120"/>
                <a:ea typeface="微軟正黑體" panose="020B0604030504040204" pitchFamily="34" charset="-120"/>
              </a:rPr>
              <a:t/>
            </a:r>
            <a:br>
              <a:rPr lang="en-US" altLang="zh-TW" sz="2400" b="0" dirty="0">
                <a:solidFill>
                  <a:srgbClr val="0000FF"/>
                </a:solidFill>
                <a:latin typeface="微軟正黑體" panose="020B0604030504040204" pitchFamily="34" charset="-120"/>
                <a:ea typeface="微軟正黑體" panose="020B0604030504040204" pitchFamily="34" charset="-120"/>
              </a:rPr>
            </a:br>
            <a:r>
              <a:rPr lang="zh-TW" altLang="en-US" sz="4000" dirty="0">
                <a:solidFill>
                  <a:srgbClr val="008000"/>
                </a:solidFill>
                <a:latin typeface="微軟正黑體" panose="020B0604030504040204" pitchFamily="34" charset="-120"/>
                <a:ea typeface="微軟正黑體" panose="020B0604030504040204" pitchFamily="34" charset="-120"/>
              </a:rPr>
              <a:t>宜蘭縣凱旋國小</a:t>
            </a:r>
            <a:r>
              <a:rPr lang="en-US" altLang="zh-TW" sz="2400" b="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_(1)</a:t>
            </a:r>
            <a:endParaRPr lang="zh-TW" altLang="en-US" sz="2400" b="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5" name="组合 8"/>
          <p:cNvGrpSpPr/>
          <p:nvPr/>
        </p:nvGrpSpPr>
        <p:grpSpPr>
          <a:xfrm>
            <a:off x="1991545" y="3287442"/>
            <a:ext cx="8496133" cy="3570558"/>
            <a:chOff x="571500" y="2568238"/>
            <a:chExt cx="8374380" cy="2613361"/>
          </a:xfrm>
        </p:grpSpPr>
        <p:sp>
          <p:nvSpPr>
            <p:cNvPr id="6"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 fmla="*/ 0 w 8001000"/>
                <a:gd name="connsiteY0" fmla="*/ 2542126 h 2542126"/>
                <a:gd name="connsiteX1" fmla="*/ 1066800 w 8001000"/>
                <a:gd name="connsiteY1" fmla="*/ 128482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 fmla="*/ 0 w 8001000"/>
                <a:gd name="connsiteY0" fmla="*/ 2600659 h 2600659"/>
                <a:gd name="connsiteX1" fmla="*/ 1066800 w 8001000"/>
                <a:gd name="connsiteY1" fmla="*/ 1343359 h 2600659"/>
                <a:gd name="connsiteX2" fmla="*/ 2400300 w 8001000"/>
                <a:gd name="connsiteY2" fmla="*/ 505159 h 2600659"/>
                <a:gd name="connsiteX3" fmla="*/ 4191000 w 8001000"/>
                <a:gd name="connsiteY3" fmla="*/ 17479 h 2600659"/>
                <a:gd name="connsiteX4" fmla="*/ 6324600 w 8001000"/>
                <a:gd name="connsiteY4" fmla="*/ 162259 h 2600659"/>
                <a:gd name="connsiteX5" fmla="*/ 8001000 w 8001000"/>
                <a:gd name="connsiteY5" fmla="*/ 676609 h 2600659"/>
                <a:gd name="connsiteX0" fmla="*/ 0 w 8001000"/>
                <a:gd name="connsiteY0" fmla="*/ 2613361 h 2613361"/>
                <a:gd name="connsiteX1" fmla="*/ 1066800 w 8001000"/>
                <a:gd name="connsiteY1" fmla="*/ 1356061 h 2613361"/>
                <a:gd name="connsiteX2" fmla="*/ 2400300 w 8001000"/>
                <a:gd name="connsiteY2" fmla="*/ 517861 h 2613361"/>
                <a:gd name="connsiteX3" fmla="*/ 4191000 w 8001000"/>
                <a:gd name="connsiteY3" fmla="*/ 30181 h 2613361"/>
                <a:gd name="connsiteX4" fmla="*/ 6339840 w 8001000"/>
                <a:gd name="connsiteY4" fmla="*/ 121621 h 2613361"/>
                <a:gd name="connsiteX5" fmla="*/ 8001000 w 8001000"/>
                <a:gd name="connsiteY5" fmla="*/ 689311 h 261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00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箭头连接符 6"/>
            <p:cNvCxnSpPr/>
            <p:nvPr/>
          </p:nvCxnSpPr>
          <p:spPr>
            <a:xfrm flipV="1">
              <a:off x="8557260" y="2686050"/>
              <a:ext cx="388620" cy="571500"/>
            </a:xfrm>
            <a:prstGeom prst="straightConnector1">
              <a:avLst/>
            </a:prstGeom>
            <a:ln w="19050">
              <a:solidFill>
                <a:srgbClr val="0067B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组合 11"/>
          <p:cNvGrpSpPr/>
          <p:nvPr/>
        </p:nvGrpSpPr>
        <p:grpSpPr>
          <a:xfrm rot="18958258">
            <a:off x="2989829" y="4849038"/>
            <a:ext cx="487344" cy="412359"/>
            <a:chOff x="2903220" y="280488"/>
            <a:chExt cx="746760" cy="473892"/>
          </a:xfrm>
          <a:solidFill>
            <a:schemeClr val="tx1">
              <a:lumMod val="65000"/>
              <a:lumOff val="35000"/>
            </a:schemeClr>
          </a:solidFill>
        </p:grpSpPr>
        <p:sp>
          <p:nvSpPr>
            <p:cNvPr id="9" name="矩形 8"/>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102</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等腰三角形 9"/>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2"/>
          <p:cNvGrpSpPr/>
          <p:nvPr/>
        </p:nvGrpSpPr>
        <p:grpSpPr>
          <a:xfrm rot="8938009">
            <a:off x="4123338" y="4100391"/>
            <a:ext cx="487344" cy="412356"/>
            <a:chOff x="2903220" y="280488"/>
            <a:chExt cx="746760" cy="473892"/>
          </a:xfrm>
          <a:solidFill>
            <a:schemeClr val="tx1">
              <a:lumMod val="65000"/>
              <a:lumOff val="35000"/>
            </a:schemeClr>
          </a:solidFill>
        </p:grpSpPr>
        <p:sp>
          <p:nvSpPr>
            <p:cNvPr id="12" name="矩形 11"/>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103</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3" name="等腰三角形 12"/>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5"/>
          <p:cNvGrpSpPr/>
          <p:nvPr/>
        </p:nvGrpSpPr>
        <p:grpSpPr>
          <a:xfrm rot="20658534">
            <a:off x="5500555" y="3247362"/>
            <a:ext cx="487344" cy="412359"/>
            <a:chOff x="2903220" y="280488"/>
            <a:chExt cx="746760" cy="473892"/>
          </a:xfrm>
          <a:solidFill>
            <a:schemeClr val="tx1">
              <a:lumMod val="65000"/>
              <a:lumOff val="35000"/>
            </a:schemeClr>
          </a:solidFill>
        </p:grpSpPr>
        <p:sp>
          <p:nvSpPr>
            <p:cNvPr id="15" name="矩形 14"/>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104</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等腰三角形 15"/>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8"/>
          <p:cNvGrpSpPr/>
          <p:nvPr/>
        </p:nvGrpSpPr>
        <p:grpSpPr>
          <a:xfrm rot="10800000">
            <a:off x="6873380" y="3300872"/>
            <a:ext cx="487344" cy="412359"/>
            <a:chOff x="2903220" y="280488"/>
            <a:chExt cx="746760" cy="473892"/>
          </a:xfrm>
          <a:solidFill>
            <a:schemeClr val="tx1">
              <a:lumMod val="65000"/>
              <a:lumOff val="35000"/>
            </a:schemeClr>
          </a:solidFill>
        </p:grpSpPr>
        <p:sp>
          <p:nvSpPr>
            <p:cNvPr id="18" name="矩形 17"/>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105</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9" name="等腰三角形 18"/>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21"/>
          <p:cNvGrpSpPr/>
          <p:nvPr/>
        </p:nvGrpSpPr>
        <p:grpSpPr>
          <a:xfrm rot="1114118">
            <a:off x="8536567" y="3409296"/>
            <a:ext cx="487344" cy="412359"/>
            <a:chOff x="2903220" y="280488"/>
            <a:chExt cx="746760" cy="473892"/>
          </a:xfrm>
          <a:solidFill>
            <a:schemeClr val="tx1">
              <a:lumMod val="65000"/>
              <a:lumOff val="35000"/>
            </a:schemeClr>
          </a:solidFill>
        </p:grpSpPr>
        <p:sp>
          <p:nvSpPr>
            <p:cNvPr id="21" name="矩形 20"/>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106</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等腰三角形 21"/>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59"/>
          <p:cNvGrpSpPr/>
          <p:nvPr/>
        </p:nvGrpSpPr>
        <p:grpSpPr>
          <a:xfrm>
            <a:off x="2401077" y="4079283"/>
            <a:ext cx="619125" cy="845296"/>
            <a:chOff x="877075" y="3059462"/>
            <a:chExt cx="619125" cy="633972"/>
          </a:xfrm>
        </p:grpSpPr>
        <p:grpSp>
          <p:nvGrpSpPr>
            <p:cNvPr id="24" name="组合 26"/>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6"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TextBox 42"/>
            <p:cNvSpPr txBox="1"/>
            <p:nvPr/>
          </p:nvSpPr>
          <p:spPr>
            <a:xfrm rot="20085162">
              <a:off x="901165" y="3249489"/>
              <a:ext cx="595035" cy="253916"/>
            </a:xfrm>
            <a:prstGeom prst="rect">
              <a:avLst/>
            </a:prstGeom>
            <a:noFill/>
          </p:spPr>
          <p:txBody>
            <a:bodyPr wrap="none" rtlCol="0">
              <a:spAutoFit/>
            </a:bodyPr>
            <a:lstStyle/>
            <a:p>
              <a:r>
                <a:rPr lang="zh-TW"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啟</a:t>
              </a:r>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航</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60"/>
          <p:cNvGrpSpPr/>
          <p:nvPr/>
        </p:nvGrpSpPr>
        <p:grpSpPr>
          <a:xfrm>
            <a:off x="4401865" y="4607035"/>
            <a:ext cx="631552" cy="845296"/>
            <a:chOff x="2877864" y="3455276"/>
            <a:chExt cx="631552" cy="633972"/>
          </a:xfrm>
        </p:grpSpPr>
        <p:grpSp>
          <p:nvGrpSpPr>
            <p:cNvPr id="29" name="组合 30"/>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1"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43"/>
            <p:cNvSpPr txBox="1"/>
            <p:nvPr/>
          </p:nvSpPr>
          <p:spPr>
            <a:xfrm rot="19571467">
              <a:off x="2914381" y="3615843"/>
              <a:ext cx="595035" cy="253916"/>
            </a:xfrm>
            <a:prstGeom prst="rect">
              <a:avLst/>
            </a:prstGeom>
            <a:noFill/>
          </p:spPr>
          <p:txBody>
            <a:bodyPr wrap="none" rtlCol="0">
              <a:spAutoFit/>
            </a:bodyPr>
            <a:lstStyle/>
            <a:p>
              <a:r>
                <a:rPr lang="zh-TW"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打</a:t>
              </a:r>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拼</a:t>
              </a:r>
            </a:p>
          </p:txBody>
        </p:sp>
      </p:grpSp>
      <p:grpSp>
        <p:nvGrpSpPr>
          <p:cNvPr id="33" name="组合 61"/>
          <p:cNvGrpSpPr/>
          <p:nvPr/>
        </p:nvGrpSpPr>
        <p:grpSpPr>
          <a:xfrm>
            <a:off x="5234048" y="2185568"/>
            <a:ext cx="646331" cy="845296"/>
            <a:chOff x="3710046" y="1639176"/>
            <a:chExt cx="646331" cy="633972"/>
          </a:xfrm>
        </p:grpSpPr>
        <p:grpSp>
          <p:nvGrpSpPr>
            <p:cNvPr id="34" name="组合 33"/>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6"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TextBox 44"/>
            <p:cNvSpPr txBox="1"/>
            <p:nvPr/>
          </p:nvSpPr>
          <p:spPr>
            <a:xfrm rot="20721555">
              <a:off x="3710046" y="1852937"/>
              <a:ext cx="646331" cy="276999"/>
            </a:xfrm>
            <a:prstGeom prst="rect">
              <a:avLst/>
            </a:prstGeom>
            <a:noFill/>
          </p:spPr>
          <p:txBody>
            <a:bodyPr wrap="none" rtlCol="0">
              <a:spAutoFit/>
            </a:bodyPr>
            <a:lstStyle/>
            <a:p>
              <a:r>
                <a:rPr lang="zh-TW"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飛越</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62"/>
          <p:cNvGrpSpPr/>
          <p:nvPr/>
        </p:nvGrpSpPr>
        <p:grpSpPr>
          <a:xfrm>
            <a:off x="6781842" y="3713231"/>
            <a:ext cx="670421" cy="845296"/>
            <a:chOff x="5473327" y="2971804"/>
            <a:chExt cx="670421" cy="633972"/>
          </a:xfrm>
        </p:grpSpPr>
        <p:grpSp>
          <p:nvGrpSpPr>
            <p:cNvPr id="39" name="组合 36"/>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41"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TextBox 45"/>
            <p:cNvSpPr txBox="1"/>
            <p:nvPr/>
          </p:nvSpPr>
          <p:spPr>
            <a:xfrm>
              <a:off x="5497417" y="3118580"/>
              <a:ext cx="646331" cy="276999"/>
            </a:xfrm>
            <a:prstGeom prst="rect">
              <a:avLst/>
            </a:prstGeom>
            <a:noFill/>
          </p:spPr>
          <p:txBody>
            <a:bodyPr wrap="none" rtlCol="0">
              <a:spAutoFit/>
            </a:bodyPr>
            <a:lstStyle/>
            <a:p>
              <a:r>
                <a:rPr lang="zh-TW"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創</a:t>
              </a:r>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新</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63"/>
          <p:cNvGrpSpPr/>
          <p:nvPr/>
        </p:nvGrpSpPr>
        <p:grpSpPr>
          <a:xfrm>
            <a:off x="8723685" y="2365812"/>
            <a:ext cx="646331" cy="845296"/>
            <a:chOff x="7199683" y="1774359"/>
            <a:chExt cx="646331" cy="633972"/>
          </a:xfrm>
        </p:grpSpPr>
        <p:grpSp>
          <p:nvGrpSpPr>
            <p:cNvPr id="44" name="组合 39"/>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6"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TextBox 46"/>
            <p:cNvSpPr txBox="1"/>
            <p:nvPr/>
          </p:nvSpPr>
          <p:spPr>
            <a:xfrm rot="1067031">
              <a:off x="7199683" y="1981449"/>
              <a:ext cx="646331" cy="276999"/>
            </a:xfrm>
            <a:prstGeom prst="rect">
              <a:avLst/>
            </a:prstGeom>
            <a:noFill/>
          </p:spPr>
          <p:txBody>
            <a:bodyPr wrap="none" rtlCol="0">
              <a:spAutoFit/>
            </a:bodyPr>
            <a:lstStyle/>
            <a:p>
              <a:r>
                <a:rPr lang="zh-TW"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擴散</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TextBox 54"/>
          <p:cNvSpPr txBox="1"/>
          <p:nvPr/>
        </p:nvSpPr>
        <p:spPr>
          <a:xfrm>
            <a:off x="6750802" y="1898655"/>
            <a:ext cx="1062386" cy="1323439"/>
          </a:xfrm>
          <a:prstGeom prst="rect">
            <a:avLst/>
          </a:prstGeom>
          <a:noFill/>
        </p:spPr>
        <p:txBody>
          <a:bodyPr wrap="square" rtlCol="0">
            <a:spAutoFit/>
          </a:bodyPr>
          <a:lstStyle/>
          <a:p>
            <a:r>
              <a:rPr lang="zh-TW" alt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英語</a:t>
            </a:r>
            <a:r>
              <a:rPr lang="en-US" altLang="zh-CN"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LSRW</a:t>
            </a:r>
            <a:r>
              <a:rPr lang="zh-TW" alt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數學</a:t>
            </a:r>
            <a:r>
              <a:rPr lang="en-US" altLang="zh-TW"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TCSC</a:t>
            </a:r>
            <a:endParaRPr lang="zh-CN" alt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0" name="TextBox 55"/>
          <p:cNvSpPr txBox="1"/>
          <p:nvPr/>
        </p:nvSpPr>
        <p:spPr>
          <a:xfrm rot="19800000">
            <a:off x="3438427" y="3042789"/>
            <a:ext cx="1062386" cy="1077218"/>
          </a:xfrm>
          <a:prstGeom prst="rect">
            <a:avLst/>
          </a:prstGeom>
          <a:noFill/>
        </p:spPr>
        <p:txBody>
          <a:bodyPr wrap="square" rtlCol="0">
            <a:spAutoFit/>
          </a:bodyPr>
          <a:lstStyle/>
          <a:p>
            <a:r>
              <a:rPr lang="zh-TW" altLang="en-US" sz="3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從</a:t>
            </a:r>
            <a:r>
              <a:rPr lang="en-US" altLang="zh-TW" sz="3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E</a:t>
            </a:r>
            <a:r>
              <a:rPr lang="zh-TW" altLang="en-US" sz="3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出發</a:t>
            </a:r>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p>
        </p:txBody>
      </p:sp>
      <p:sp>
        <p:nvSpPr>
          <p:cNvPr id="51" name="TextBox 56"/>
          <p:cNvSpPr txBox="1"/>
          <p:nvPr/>
        </p:nvSpPr>
        <p:spPr>
          <a:xfrm rot="18900000">
            <a:off x="3471040" y="5025969"/>
            <a:ext cx="1062386" cy="1569660"/>
          </a:xfrm>
          <a:prstGeom prst="rect">
            <a:avLst/>
          </a:prstGeom>
          <a:noFill/>
        </p:spPr>
        <p:txBody>
          <a:bodyPr wrap="square" rtlCol="0">
            <a:spAutoFit/>
          </a:bodyPr>
          <a:lstStyle/>
          <a:p>
            <a:r>
              <a:rPr lang="zh-TW"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創新</a:t>
            </a:r>
            <a:r>
              <a:rPr lang="en-US" altLang="zh-TW" sz="24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i</a:t>
            </a:r>
            <a:r>
              <a:rPr lang="zh-TW"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校園卓越</a:t>
            </a:r>
            <a:r>
              <a:rPr lang="en-US" altLang="zh-TW"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e</a:t>
            </a:r>
            <a:r>
              <a:rPr lang="zh-TW"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凱旋</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2" name="TextBox 57"/>
          <p:cNvSpPr txBox="1"/>
          <p:nvPr/>
        </p:nvSpPr>
        <p:spPr>
          <a:xfrm rot="20700000">
            <a:off x="5503387" y="3716196"/>
            <a:ext cx="1062386" cy="1569660"/>
          </a:xfrm>
          <a:prstGeom prst="rect">
            <a:avLst/>
          </a:prstGeom>
          <a:noFill/>
        </p:spPr>
        <p:txBody>
          <a:bodyPr wrap="square" rtlCol="0">
            <a:spAutoFit/>
          </a:bodyPr>
          <a:lstStyle/>
          <a:p>
            <a:r>
              <a:rPr lang="zh-TW"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英語</a:t>
            </a:r>
            <a:r>
              <a:rPr lang="en-US" altLang="zh-TW"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e</a:t>
            </a:r>
            <a:r>
              <a:rPr lang="zh-TW"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起來創意</a:t>
            </a:r>
            <a:r>
              <a:rPr lang="en-US" altLang="zh-TW" sz="24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i</a:t>
            </a:r>
            <a:r>
              <a:rPr lang="zh-TW"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校園</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3" name="TextBox 58"/>
          <p:cNvSpPr txBox="1"/>
          <p:nvPr/>
        </p:nvSpPr>
        <p:spPr>
          <a:xfrm rot="900000">
            <a:off x="9243996" y="1426116"/>
            <a:ext cx="730453" cy="4401205"/>
          </a:xfrm>
          <a:prstGeom prst="rect">
            <a:avLst/>
          </a:prstGeom>
          <a:noFill/>
        </p:spPr>
        <p:txBody>
          <a:bodyPr wrap="square" rtlCol="0">
            <a:spAutoFit/>
          </a:bodyPr>
          <a:lstStyle/>
          <a:p>
            <a:pPr algn="ctr"/>
            <a:r>
              <a:rPr lang="zh-TW" altLang="en-US" sz="2800" dirty="0">
                <a:solidFill>
                  <a:srgbClr val="FF0000"/>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全校</a:t>
            </a:r>
            <a:r>
              <a:rPr lang="en-US" altLang="zh-TW" sz="2800" dirty="0">
                <a:solidFill>
                  <a:srgbClr val="FF0000"/>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
            </a:r>
            <a:br>
              <a:rPr lang="en-US" altLang="zh-TW" sz="2800" dirty="0">
                <a:solidFill>
                  <a:srgbClr val="FF0000"/>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br>
            <a:r>
              <a:rPr lang="en-US" altLang="zh-TW"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e</a:t>
            </a:r>
            <a:br>
              <a:rPr lang="en-US" altLang="zh-TW"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br>
            <a:r>
              <a:rPr lang="zh-TW" altLang="en-US"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起來創意</a:t>
            </a:r>
            <a:r>
              <a:rPr lang="en-US" altLang="zh-TW"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r>
            <a:br>
              <a:rPr lang="en-US" altLang="zh-TW"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br>
            <a:r>
              <a:rPr lang="en-US" altLang="zh-TW" sz="28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i</a:t>
            </a:r>
            <a:r>
              <a:rPr lang="en-US" altLang="zh-TW"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r>
            <a:br>
              <a:rPr lang="en-US" altLang="zh-TW"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br>
            <a:r>
              <a:rPr lang="zh-TW" altLang="en-US"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校園</a:t>
            </a:r>
            <a:endParaRPr lang="zh-CN" altLang="en-US"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4" name="TextBox 58"/>
          <p:cNvSpPr txBox="1"/>
          <p:nvPr/>
        </p:nvSpPr>
        <p:spPr>
          <a:xfrm rot="900000">
            <a:off x="7899190" y="3892981"/>
            <a:ext cx="865263" cy="1938992"/>
          </a:xfrm>
          <a:prstGeom prst="rect">
            <a:avLst/>
          </a:prstGeom>
          <a:noFill/>
        </p:spPr>
        <p:txBody>
          <a:bodyPr wrap="square" rtlCol="0">
            <a:spAutoFit/>
          </a:bodyPr>
          <a:lstStyle/>
          <a:p>
            <a:pPr algn="ctr"/>
            <a:r>
              <a:rPr lang="en-US" altLang="zh-TW"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1+1</a:t>
            </a:r>
            <a:endParaRPr lang="zh-CN" alt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ctr"/>
            <a:r>
              <a:rPr lang="zh-TW" alt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國語閱讀理解遠距教學</a:t>
            </a:r>
            <a:endParaRPr lang="zh-CN" alt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7"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18</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4140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095500" y="3140969"/>
            <a:ext cx="8374380" cy="3484481"/>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 fmla="*/ 0 w 8001000"/>
                <a:gd name="connsiteY0" fmla="*/ 2542126 h 2542126"/>
                <a:gd name="connsiteX1" fmla="*/ 1066800 w 8001000"/>
                <a:gd name="connsiteY1" fmla="*/ 128482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 fmla="*/ 0 w 8001000"/>
                <a:gd name="connsiteY0" fmla="*/ 2600659 h 2600659"/>
                <a:gd name="connsiteX1" fmla="*/ 1066800 w 8001000"/>
                <a:gd name="connsiteY1" fmla="*/ 1343359 h 2600659"/>
                <a:gd name="connsiteX2" fmla="*/ 2400300 w 8001000"/>
                <a:gd name="connsiteY2" fmla="*/ 505159 h 2600659"/>
                <a:gd name="connsiteX3" fmla="*/ 4191000 w 8001000"/>
                <a:gd name="connsiteY3" fmla="*/ 17479 h 2600659"/>
                <a:gd name="connsiteX4" fmla="*/ 6324600 w 8001000"/>
                <a:gd name="connsiteY4" fmla="*/ 162259 h 2600659"/>
                <a:gd name="connsiteX5" fmla="*/ 8001000 w 8001000"/>
                <a:gd name="connsiteY5" fmla="*/ 676609 h 2600659"/>
                <a:gd name="connsiteX0" fmla="*/ 0 w 8001000"/>
                <a:gd name="connsiteY0" fmla="*/ 2613361 h 2613361"/>
                <a:gd name="connsiteX1" fmla="*/ 1066800 w 8001000"/>
                <a:gd name="connsiteY1" fmla="*/ 1356061 h 2613361"/>
                <a:gd name="connsiteX2" fmla="*/ 2400300 w 8001000"/>
                <a:gd name="connsiteY2" fmla="*/ 517861 h 2613361"/>
                <a:gd name="connsiteX3" fmla="*/ 4191000 w 8001000"/>
                <a:gd name="connsiteY3" fmla="*/ 30181 h 2613361"/>
                <a:gd name="connsiteX4" fmla="*/ 6339840 w 8001000"/>
                <a:gd name="connsiteY4" fmla="*/ 121621 h 2613361"/>
                <a:gd name="connsiteX5" fmla="*/ 8001000 w 8001000"/>
                <a:gd name="connsiteY5" fmla="*/ 689311 h 261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00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箭头连接符 6"/>
            <p:cNvCxnSpPr/>
            <p:nvPr/>
          </p:nvCxnSpPr>
          <p:spPr>
            <a:xfrm flipV="1">
              <a:off x="8557260" y="2686050"/>
              <a:ext cx="388620" cy="571500"/>
            </a:xfrm>
            <a:prstGeom prst="straightConnector1">
              <a:avLst/>
            </a:prstGeom>
            <a:ln w="19050">
              <a:solidFill>
                <a:srgbClr val="0067B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8958258">
            <a:off x="2989829" y="4620540"/>
            <a:ext cx="487344" cy="412359"/>
            <a:chOff x="2903220" y="280488"/>
            <a:chExt cx="746760" cy="473892"/>
          </a:xfrm>
          <a:solidFill>
            <a:schemeClr val="tx1">
              <a:lumMod val="65000"/>
              <a:lumOff val="35000"/>
            </a:schemeClr>
          </a:solidFill>
        </p:grpSpPr>
        <p:sp>
          <p:nvSpPr>
            <p:cNvPr id="10" name="矩形 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102</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等腰三角形 1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rot="8938009">
            <a:off x="4123339" y="3813144"/>
            <a:ext cx="487344" cy="412355"/>
            <a:chOff x="2903220" y="280488"/>
            <a:chExt cx="746760" cy="473891"/>
          </a:xfrm>
          <a:solidFill>
            <a:schemeClr val="tx1">
              <a:lumMod val="65000"/>
              <a:lumOff val="35000"/>
            </a:schemeClr>
          </a:solidFill>
        </p:grpSpPr>
        <p:sp>
          <p:nvSpPr>
            <p:cNvPr id="14" name="矩形 13"/>
            <p:cNvSpPr/>
            <p:nvPr/>
          </p:nvSpPr>
          <p:spPr>
            <a:xfrm rot="10757028">
              <a:off x="2903220" y="480059"/>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103</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等腰三角形 14"/>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rot="20658534">
            <a:off x="5500555" y="2983163"/>
            <a:ext cx="487344" cy="412359"/>
            <a:chOff x="2903220" y="280488"/>
            <a:chExt cx="746760" cy="473892"/>
          </a:xfrm>
          <a:solidFill>
            <a:schemeClr val="tx1">
              <a:lumMod val="65000"/>
              <a:lumOff val="35000"/>
            </a:schemeClr>
          </a:solidFill>
        </p:grpSpPr>
        <p:sp>
          <p:nvSpPr>
            <p:cNvPr id="17" name="矩形 16"/>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104</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等腰三角形 17"/>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rot="10800000">
            <a:off x="6997327" y="3068962"/>
            <a:ext cx="487344" cy="412359"/>
            <a:chOff x="2903220" y="280488"/>
            <a:chExt cx="746760" cy="473892"/>
          </a:xfrm>
          <a:solidFill>
            <a:schemeClr val="tx1">
              <a:lumMod val="65000"/>
              <a:lumOff val="35000"/>
            </a:schemeClr>
          </a:solidFill>
        </p:grpSpPr>
        <p:sp>
          <p:nvSpPr>
            <p:cNvPr id="20" name="矩形 19"/>
            <p:cNvSpPr/>
            <p:nvPr/>
          </p:nvSpPr>
          <p:spPr>
            <a:xfrm rot="10800000">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105</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等腰三角形 2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rot="1114118">
            <a:off x="8536567" y="3135823"/>
            <a:ext cx="487344" cy="412359"/>
            <a:chOff x="2903220" y="280488"/>
            <a:chExt cx="746760" cy="473892"/>
          </a:xfrm>
          <a:solidFill>
            <a:schemeClr val="tx1">
              <a:lumMod val="65000"/>
              <a:lumOff val="35000"/>
            </a:schemeClr>
          </a:solidFill>
        </p:grpSpPr>
        <p:sp>
          <p:nvSpPr>
            <p:cNvPr id="23" name="矩形 22"/>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106</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4" name="等腰三角形 23"/>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2401077" y="3789040"/>
            <a:ext cx="619125" cy="845296"/>
            <a:chOff x="877075" y="3059462"/>
            <a:chExt cx="619125" cy="633972"/>
          </a:xfrm>
        </p:grpSpPr>
        <p:grpSp>
          <p:nvGrpSpPr>
            <p:cNvPr id="27" name="组合 26"/>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rot="20085162">
              <a:off x="901165" y="3249489"/>
              <a:ext cx="595035" cy="253916"/>
            </a:xfrm>
            <a:prstGeom prst="rect">
              <a:avLst/>
            </a:prstGeom>
            <a:noFill/>
          </p:spPr>
          <p:txBody>
            <a:bodyPr wrap="none" rtlCol="0">
              <a:spAutoFit/>
            </a:bodyPr>
            <a:lstStyle/>
            <a:p>
              <a:r>
                <a:rPr lang="zh-TW"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啟</a:t>
              </a:r>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航</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4401865" y="4365104"/>
            <a:ext cx="631552" cy="845296"/>
            <a:chOff x="2877864" y="3455276"/>
            <a:chExt cx="631552" cy="633972"/>
          </a:xfrm>
        </p:grpSpPr>
        <p:grpSp>
          <p:nvGrpSpPr>
            <p:cNvPr id="31" name="组合 30"/>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rot="19571467">
              <a:off x="2914381" y="3615843"/>
              <a:ext cx="595035" cy="253916"/>
            </a:xfrm>
            <a:prstGeom prst="rect">
              <a:avLst/>
            </a:prstGeom>
            <a:noFill/>
          </p:spPr>
          <p:txBody>
            <a:bodyPr wrap="none" rtlCol="0">
              <a:spAutoFit/>
            </a:bodyPr>
            <a:lstStyle/>
            <a:p>
              <a:r>
                <a:rPr lang="zh-TW"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打</a:t>
              </a:r>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拼</a:t>
              </a:r>
            </a:p>
          </p:txBody>
        </p:sp>
      </p:grpSp>
      <p:grpSp>
        <p:nvGrpSpPr>
          <p:cNvPr id="62" name="组合 61"/>
          <p:cNvGrpSpPr/>
          <p:nvPr/>
        </p:nvGrpSpPr>
        <p:grpSpPr>
          <a:xfrm>
            <a:off x="5234048" y="1916832"/>
            <a:ext cx="646331" cy="845296"/>
            <a:chOff x="3710046" y="1639176"/>
            <a:chExt cx="646331" cy="633972"/>
          </a:xfrm>
        </p:grpSpPr>
        <p:grpSp>
          <p:nvGrpSpPr>
            <p:cNvPr id="34" name="组合 33"/>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TextBox 44"/>
            <p:cNvSpPr txBox="1"/>
            <p:nvPr/>
          </p:nvSpPr>
          <p:spPr>
            <a:xfrm rot="20721555">
              <a:off x="3710046" y="1852937"/>
              <a:ext cx="646331" cy="276999"/>
            </a:xfrm>
            <a:prstGeom prst="rect">
              <a:avLst/>
            </a:prstGeom>
            <a:noFill/>
          </p:spPr>
          <p:txBody>
            <a:bodyPr wrap="none" rtlCol="0">
              <a:spAutoFit/>
            </a:bodyPr>
            <a:lstStyle/>
            <a:p>
              <a:r>
                <a:rPr lang="zh-TW"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飛越</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6946785" y="3645024"/>
            <a:ext cx="670421" cy="845296"/>
            <a:chOff x="5473327" y="2971804"/>
            <a:chExt cx="670421" cy="633972"/>
          </a:xfrm>
        </p:grpSpPr>
        <p:grpSp>
          <p:nvGrpSpPr>
            <p:cNvPr id="37" name="组合 36"/>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45"/>
            <p:cNvSpPr txBox="1"/>
            <p:nvPr/>
          </p:nvSpPr>
          <p:spPr>
            <a:xfrm>
              <a:off x="5497417" y="3118580"/>
              <a:ext cx="646331" cy="276999"/>
            </a:xfrm>
            <a:prstGeom prst="rect">
              <a:avLst/>
            </a:prstGeom>
            <a:noFill/>
          </p:spPr>
          <p:txBody>
            <a:bodyPr wrap="none" rtlCol="0">
              <a:spAutoFit/>
            </a:bodyPr>
            <a:lstStyle/>
            <a:p>
              <a:r>
                <a:rPr lang="zh-TW"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創</a:t>
              </a:r>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新</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8723685" y="2132856"/>
            <a:ext cx="646331" cy="845296"/>
            <a:chOff x="7199683" y="1774359"/>
            <a:chExt cx="646331" cy="633972"/>
          </a:xfrm>
        </p:grpSpPr>
        <p:grpSp>
          <p:nvGrpSpPr>
            <p:cNvPr id="40" name="组合 39"/>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46"/>
            <p:cNvSpPr txBox="1"/>
            <p:nvPr/>
          </p:nvSpPr>
          <p:spPr>
            <a:xfrm rot="1067031">
              <a:off x="7199683" y="1981449"/>
              <a:ext cx="646331" cy="276999"/>
            </a:xfrm>
            <a:prstGeom prst="rect">
              <a:avLst/>
            </a:prstGeom>
            <a:noFill/>
          </p:spPr>
          <p:txBody>
            <a:bodyPr wrap="none" rtlCol="0">
              <a:spAutoFit/>
            </a:bodyPr>
            <a:lstStyle/>
            <a:p>
              <a:r>
                <a:rPr lang="zh-TW"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擴散</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54"/>
          <p:cNvSpPr txBox="1"/>
          <p:nvPr/>
        </p:nvSpPr>
        <p:spPr>
          <a:xfrm>
            <a:off x="6813378" y="2348880"/>
            <a:ext cx="1342586" cy="738664"/>
          </a:xfrm>
          <a:prstGeom prst="rect">
            <a:avLst/>
          </a:prstGeom>
          <a:noFill/>
        </p:spPr>
        <p:txBody>
          <a:bodyPr wrap="square" rtlCol="0">
            <a:spAutoFit/>
          </a:bodyPr>
          <a:lstStyle/>
          <a:p>
            <a:r>
              <a:rPr lang="zh-TW"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英語</a:t>
            </a:r>
            <a:r>
              <a:rPr lang="en-US" altLang="zh-TW" sz="14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LSTW</a:t>
            </a:r>
            <a:r>
              <a:rPr lang="en-US" altLang="zh-TW"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r>
            <a:br>
              <a:rPr lang="en-US" altLang="zh-TW"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br>
            <a:r>
              <a:rPr lang="zh-TW"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數學</a:t>
            </a:r>
            <a:r>
              <a:rPr lang="en-US" altLang="zh-TW" sz="14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TCSC</a:t>
            </a:r>
            <a:r>
              <a:rPr lang="en-US" altLang="zh-TW"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r>
            <a:br>
              <a:rPr lang="en-US" altLang="zh-TW"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br>
            <a:r>
              <a:rPr lang="zh-TW"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國語</a:t>
            </a:r>
            <a:r>
              <a:rPr lang="en-US" altLang="zh-TW" sz="14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TS</a:t>
            </a:r>
            <a:r>
              <a:rPr lang="en-US" altLang="zh-TW"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-SS-S</a:t>
            </a:r>
            <a:endParaRPr lang="zh-CN" altLang="en-US"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6" name="TextBox 55"/>
          <p:cNvSpPr txBox="1"/>
          <p:nvPr/>
        </p:nvSpPr>
        <p:spPr>
          <a:xfrm rot="19800000">
            <a:off x="3390273" y="2988762"/>
            <a:ext cx="1317291" cy="738664"/>
          </a:xfrm>
          <a:prstGeom prst="rect">
            <a:avLst/>
          </a:prstGeom>
          <a:noFill/>
        </p:spPr>
        <p:txBody>
          <a:bodyPr wrap="square" rtlCol="0">
            <a:spAutoFit/>
          </a:bodyPr>
          <a:lstStyle/>
          <a:p>
            <a:r>
              <a:rPr lang="zh-TW" altLang="en-US" sz="14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行動載具輔助學生自主學習與創作</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7" name="TextBox 56"/>
          <p:cNvSpPr txBox="1"/>
          <p:nvPr/>
        </p:nvSpPr>
        <p:spPr>
          <a:xfrm rot="18900000">
            <a:off x="2911766" y="5040797"/>
            <a:ext cx="1516864" cy="523220"/>
          </a:xfrm>
          <a:prstGeom prst="rect">
            <a:avLst/>
          </a:prstGeom>
          <a:noFill/>
        </p:spPr>
        <p:txBody>
          <a:bodyPr wrap="square" rtlCol="0">
            <a:spAutoFit/>
          </a:bodyPr>
          <a:lstStyle/>
          <a:p>
            <a:r>
              <a:rPr lang="zh-TW" altLang="en-US" sz="14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教育部充實英語教室設備計畫</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8" name="TextBox 57"/>
          <p:cNvSpPr txBox="1"/>
          <p:nvPr/>
        </p:nvSpPr>
        <p:spPr>
          <a:xfrm rot="20700000">
            <a:off x="5331322" y="3557569"/>
            <a:ext cx="1062386" cy="523220"/>
          </a:xfrm>
          <a:prstGeom prst="rect">
            <a:avLst/>
          </a:prstGeom>
          <a:noFill/>
        </p:spPr>
        <p:txBody>
          <a:bodyPr wrap="square" rtlCol="0">
            <a:spAutoFit/>
          </a:bodyPr>
          <a:lstStyle/>
          <a:p>
            <a:r>
              <a:rPr lang="zh-TW"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英語</a:t>
            </a:r>
            <a:r>
              <a:rPr lang="en-US" altLang="zh-TW"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e</a:t>
            </a:r>
            <a:r>
              <a:rPr lang="zh-TW"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起來創意</a:t>
            </a:r>
            <a:r>
              <a:rPr lang="en-US" altLang="zh-TW" sz="14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i</a:t>
            </a:r>
            <a:r>
              <a:rPr lang="zh-TW"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校園</a:t>
            </a:r>
            <a:endParaRPr lang="zh-CN"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9" name="TextBox 58"/>
          <p:cNvSpPr txBox="1"/>
          <p:nvPr/>
        </p:nvSpPr>
        <p:spPr>
          <a:xfrm rot="900000">
            <a:off x="9175463" y="1194585"/>
            <a:ext cx="1062386" cy="3970318"/>
          </a:xfrm>
          <a:prstGeom prst="rect">
            <a:avLst/>
          </a:prstGeom>
          <a:noFill/>
        </p:spPr>
        <p:txBody>
          <a:bodyPr wrap="square" rtlCol="0">
            <a:spAutoFit/>
          </a:bodyPr>
          <a:lstStyle/>
          <a:p>
            <a:pPr algn="ctr"/>
            <a:r>
              <a:rPr lang="en-US" altLang="zh-TW"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e</a:t>
            </a:r>
            <a:br>
              <a:rPr lang="en-US" altLang="zh-TW"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br>
            <a:r>
              <a:rPr lang="zh-TW" altLang="en-US"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起滑出</a:t>
            </a:r>
            <a:r>
              <a:rPr lang="en-US" altLang="zh-TW"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r>
            <a:br>
              <a:rPr lang="en-US" altLang="zh-TW"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br>
            <a:r>
              <a:rPr lang="en-US" altLang="zh-TW" sz="36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i</a:t>
            </a:r>
            <a:r>
              <a:rPr lang="en-US" altLang="zh-TW"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r>
            <a:br>
              <a:rPr lang="en-US" altLang="zh-TW"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br>
            <a:r>
              <a:rPr lang="zh-TW" altLang="en-US"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視界</a:t>
            </a:r>
            <a:endParaRPr lang="zh-CN" altLang="en-US"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2" name="TextBox 58"/>
          <p:cNvSpPr txBox="1"/>
          <p:nvPr/>
        </p:nvSpPr>
        <p:spPr>
          <a:xfrm rot="900000">
            <a:off x="7593330" y="3475288"/>
            <a:ext cx="1295004" cy="2893100"/>
          </a:xfrm>
          <a:prstGeom prst="rect">
            <a:avLst/>
          </a:prstGeom>
          <a:noFill/>
        </p:spPr>
        <p:txBody>
          <a:bodyPr wrap="square" rtlCol="0">
            <a:spAutoFit/>
          </a:bodyPr>
          <a:lstStyle/>
          <a:p>
            <a:r>
              <a:rPr lang="zh-TW"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英語</a:t>
            </a:r>
            <a:r>
              <a:rPr lang="en-US" altLang="zh-TW" sz="14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2Schools</a:t>
            </a:r>
            <a:r>
              <a:rPr lang="en-US" altLang="zh-TW"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TW" sz="14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1World</a:t>
            </a:r>
            <a:r>
              <a:rPr lang="en-US" altLang="zh-TW"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r>
            <a:br>
              <a:rPr lang="en-US" altLang="zh-TW"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br>
            <a:r>
              <a:rPr lang="zh-TW"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數學</a:t>
            </a:r>
            <a:r>
              <a:rPr lang="zh-TW" altLang="en-US"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磨課師雲端學堂</a:t>
            </a:r>
            <a:r>
              <a:rPr lang="en-US" altLang="zh-TW"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r>
            <a:br>
              <a:rPr lang="en-US" altLang="zh-TW"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br>
            <a:r>
              <a:rPr lang="zh-TW"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國語</a:t>
            </a:r>
            <a:r>
              <a:rPr lang="zh-TW" altLang="en-US"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遠距教學</a:t>
            </a:r>
            <a:r>
              <a:rPr lang="en-US" altLang="zh-TW"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r>
            <a:br>
              <a:rPr lang="en-US" altLang="zh-TW"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br>
            <a:r>
              <a:rPr lang="zh-TW" altLang="en-US"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凱旋</a:t>
            </a:r>
            <a:r>
              <a:rPr lang="en-US" altLang="zh-TW"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TW" altLang="en-US"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東澳</a:t>
            </a:r>
            <a:r>
              <a:rPr lang="en-US" altLang="zh-TW"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TW" altLang="en-US"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屏東高樹國小</a:t>
            </a:r>
            <a:endParaRPr lang="en-US" altLang="zh-TW" sz="1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r>
              <a:rPr lang="zh-TW"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教練學校</a:t>
            </a:r>
            <a:r>
              <a:rPr lang="en-US" altLang="zh-TW"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r>
            <a:br>
              <a:rPr lang="en-US" altLang="zh-TW"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br>
            <a:r>
              <a:rPr lang="zh-TW"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凱旋</a:t>
            </a:r>
            <a:r>
              <a:rPr lang="en-US" altLang="zh-TW"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TW"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新生</a:t>
            </a:r>
            <a:r>
              <a:rPr lang="en-US" altLang="zh-TW"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TW"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頂溪國小</a:t>
            </a:r>
            <a:endParaRPr lang="en-US" altLang="zh-TW"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r>
              <a:rPr lang="zh-TW"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核心學校</a:t>
            </a:r>
            <a:endParaRPr lang="en-US" altLang="zh-TW"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r>
              <a:rPr lang="zh-TW"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凱旋</a:t>
            </a:r>
            <a:r>
              <a:rPr lang="en-US" altLang="zh-TW"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TW"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武塔</a:t>
            </a:r>
            <a:r>
              <a:rPr lang="en-US" altLang="zh-TW"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TW"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金洋國小</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65" name="Picture 2" descr="http://news.xinhuanet.com/tech/2008-06/29/xinsrc_59206052916097342474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7170" y="2780928"/>
            <a:ext cx="1219348" cy="8194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文字方塊 2"/>
          <p:cNvSpPr txBox="1"/>
          <p:nvPr/>
        </p:nvSpPr>
        <p:spPr>
          <a:xfrm>
            <a:off x="2378665" y="6093297"/>
            <a:ext cx="2069657" cy="307777"/>
          </a:xfrm>
          <a:prstGeom prst="rect">
            <a:avLst/>
          </a:prstGeom>
          <a:noFill/>
        </p:spPr>
        <p:txBody>
          <a:bodyPr wrap="square" rtlCol="0">
            <a:spAutoFit/>
          </a:bodyPr>
          <a:lstStyle/>
          <a:p>
            <a:r>
              <a:rPr lang="zh-TW" altLang="en-US" sz="14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rPr>
              <a:t>教師專業成長</a:t>
            </a:r>
          </a:p>
        </p:txBody>
      </p:sp>
      <p:grpSp>
        <p:nvGrpSpPr>
          <p:cNvPr id="67" name="组合 11"/>
          <p:cNvGrpSpPr/>
          <p:nvPr/>
        </p:nvGrpSpPr>
        <p:grpSpPr>
          <a:xfrm rot="7351759">
            <a:off x="1966011" y="6061730"/>
            <a:ext cx="487344" cy="402345"/>
            <a:chOff x="2903220" y="280488"/>
            <a:chExt cx="746760" cy="473891"/>
          </a:xfrm>
          <a:solidFill>
            <a:schemeClr val="tx1">
              <a:lumMod val="65000"/>
              <a:lumOff val="35000"/>
            </a:schemeClr>
          </a:solidFill>
        </p:grpSpPr>
        <p:sp>
          <p:nvSpPr>
            <p:cNvPr id="69" name="矩形 68"/>
            <p:cNvSpPr/>
            <p:nvPr/>
          </p:nvSpPr>
          <p:spPr>
            <a:xfrm rot="10839688">
              <a:off x="2903220" y="480060"/>
              <a:ext cx="746760" cy="274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97</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0" name="等腰三角形 69"/>
            <p:cNvSpPr/>
            <p:nvPr/>
          </p:nvSpPr>
          <p:spPr>
            <a:xfrm rot="184508">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8" name="標題 2"/>
          <p:cNvSpPr txBox="1">
            <a:spLocks/>
          </p:cNvSpPr>
          <p:nvPr/>
        </p:nvSpPr>
        <p:spPr>
          <a:xfrm>
            <a:off x="0" y="263026"/>
            <a:ext cx="12192000" cy="1451474"/>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20000" indent="-720000" algn="ct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一</a:t>
            </a: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教師專業學習社群的</a:t>
            </a:r>
            <a:r>
              <a:rPr lang="zh-TW" altLang="en-US" dirty="0">
                <a:solidFill>
                  <a:srgbClr val="FF0000"/>
                </a:solidFill>
                <a:latin typeface="+mj-ea"/>
              </a:rPr>
              <a:t>案例</a:t>
            </a:r>
            <a:r>
              <a:rPr lang="zh-TW" altLang="en-US" dirty="0">
                <a:solidFill>
                  <a:srgbClr val="0000FF"/>
                </a:solidFill>
                <a:latin typeface="+mj-ea"/>
              </a:rPr>
              <a:t>：</a:t>
            </a:r>
            <a:r>
              <a:rPr lang="zh-TW" altLang="en-US" dirty="0">
                <a:solidFill>
                  <a:srgbClr val="FF0000"/>
                </a:solidFill>
                <a:latin typeface="+mj-ea"/>
              </a:rPr>
              <a:t>實體</a:t>
            </a:r>
            <a:r>
              <a:rPr lang="zh-TW" altLang="en-US" dirty="0">
                <a:solidFill>
                  <a:srgbClr val="0000FF"/>
                </a:solidFill>
                <a:latin typeface="+mj-ea"/>
              </a:rPr>
              <a:t>社群</a:t>
            </a:r>
            <a:r>
              <a:rPr lang="en-US" altLang="zh-TW" dirty="0">
                <a:solidFill>
                  <a:srgbClr val="0000FF"/>
                </a:solidFill>
                <a:latin typeface="Times New Roman" panose="02020603050405020304" pitchFamily="18" charset="0"/>
                <a:cs typeface="Times New Roman" panose="02020603050405020304" pitchFamily="18" charset="0"/>
              </a:rPr>
              <a:t>-1</a:t>
            </a:r>
            <a:r>
              <a:rPr lang="en-US" altLang="zh-TW" sz="2400" b="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400" b="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4000" dirty="0">
                <a:solidFill>
                  <a:srgbClr val="008000"/>
                </a:solidFill>
                <a:latin typeface="微軟正黑體" panose="020B0604030504040204" pitchFamily="34" charset="-120"/>
                <a:ea typeface="微軟正黑體" panose="020B0604030504040204" pitchFamily="34" charset="-120"/>
              </a:rPr>
              <a:t>宜蘭縣凱旋國小</a:t>
            </a:r>
            <a:r>
              <a:rPr lang="en-US" altLang="zh-TW" sz="2400" b="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_(2)</a:t>
            </a:r>
            <a:endParaRPr lang="zh-TW" altLang="en-US" sz="2400" b="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19</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60137919"/>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500"/>
                                        <p:tgtEl>
                                          <p:spTgt spid="9"/>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3000"/>
                            </p:stCondLst>
                            <p:childTnLst>
                              <p:par>
                                <p:cTn id="27" presetID="2" presetClass="entr" presetSubtype="8"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0-#ppt_w/2"/>
                                          </p:val>
                                        </p:tav>
                                        <p:tav tm="100000">
                                          <p:val>
                                            <p:strVal val="#ppt_x"/>
                                          </p:val>
                                        </p:tav>
                                      </p:tavLst>
                                    </p:anim>
                                    <p:anim calcmode="lin" valueType="num">
                                      <p:cBhvr additive="base">
                                        <p:cTn id="30" dur="500" fill="hold"/>
                                        <p:tgtEl>
                                          <p:spTgt spid="60"/>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up)">
                                      <p:cBhvr>
                                        <p:cTn id="34" dur="500"/>
                                        <p:tgtEl>
                                          <p:spTgt spid="57"/>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5000"/>
                            </p:stCondLst>
                            <p:childTnLst>
                              <p:par>
                                <p:cTn id="46" presetID="2" presetClass="entr" presetSubtype="4"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additive="base">
                                        <p:cTn id="48" dur="500" fill="hold"/>
                                        <p:tgtEl>
                                          <p:spTgt spid="61"/>
                                        </p:tgtEl>
                                        <p:attrNameLst>
                                          <p:attrName>ppt_x</p:attrName>
                                        </p:attrNameLst>
                                      </p:cBhvr>
                                      <p:tavLst>
                                        <p:tav tm="0">
                                          <p:val>
                                            <p:strVal val="#ppt_x"/>
                                          </p:val>
                                        </p:tav>
                                        <p:tav tm="100000">
                                          <p:val>
                                            <p:strVal val="#ppt_x"/>
                                          </p:val>
                                        </p:tav>
                                      </p:tavLst>
                                    </p:anim>
                                    <p:anim calcmode="lin" valueType="num">
                                      <p:cBhvr additive="base">
                                        <p:cTn id="49" dur="500" fill="hold"/>
                                        <p:tgtEl>
                                          <p:spTgt spid="61"/>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6500"/>
                            </p:stCondLst>
                            <p:childTnLst>
                              <p:par>
                                <p:cTn id="61" presetID="2" presetClass="entr" presetSubtype="1"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ppt_x"/>
                                          </p:val>
                                        </p:tav>
                                        <p:tav tm="100000">
                                          <p:val>
                                            <p:strVal val="#ppt_x"/>
                                          </p:val>
                                        </p:tav>
                                      </p:tavLst>
                                    </p:anim>
                                    <p:anim calcmode="lin" valueType="num">
                                      <p:cBhvr additive="base">
                                        <p:cTn id="64" dur="500" fill="hold"/>
                                        <p:tgtEl>
                                          <p:spTgt spid="62"/>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1"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up)">
                                      <p:cBhvr>
                                        <p:cTn id="68" dur="500"/>
                                        <p:tgtEl>
                                          <p:spTgt spid="58"/>
                                        </p:tgtEl>
                                      </p:cBhvr>
                                    </p:animEffect>
                                  </p:childTnLst>
                                </p:cTn>
                              </p:par>
                            </p:childTnLst>
                          </p:cTn>
                        </p:par>
                        <p:par>
                          <p:cTn id="69" fill="hold">
                            <p:stCondLst>
                              <p:cond delay="7500"/>
                            </p:stCondLst>
                            <p:childTnLst>
                              <p:par>
                                <p:cTn id="70" presetID="53" presetClass="entr" presetSubtype="16"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childTnLst>
                          </p:cTn>
                        </p:par>
                        <p:par>
                          <p:cTn id="75" fill="hold">
                            <p:stCondLst>
                              <p:cond delay="8000"/>
                            </p:stCondLst>
                            <p:childTnLst>
                              <p:par>
                                <p:cTn id="76" presetID="2" presetClass="entr" presetSubtype="4" fill="hold"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additive="base">
                                        <p:cTn id="78" dur="500" fill="hold"/>
                                        <p:tgtEl>
                                          <p:spTgt spid="63"/>
                                        </p:tgtEl>
                                        <p:attrNameLst>
                                          <p:attrName>ppt_x</p:attrName>
                                        </p:attrNameLst>
                                      </p:cBhvr>
                                      <p:tavLst>
                                        <p:tav tm="0">
                                          <p:val>
                                            <p:strVal val="#ppt_x"/>
                                          </p:val>
                                        </p:tav>
                                        <p:tav tm="100000">
                                          <p:val>
                                            <p:strVal val="#ppt_x"/>
                                          </p:val>
                                        </p:tav>
                                      </p:tavLst>
                                    </p:anim>
                                    <p:anim calcmode="lin" valueType="num">
                                      <p:cBhvr additive="base">
                                        <p:cTn id="79" dur="500" fill="hold"/>
                                        <p:tgtEl>
                                          <p:spTgt spid="63"/>
                                        </p:tgtEl>
                                        <p:attrNameLst>
                                          <p:attrName>ppt_y</p:attrName>
                                        </p:attrNameLst>
                                      </p:cBhvr>
                                      <p:tavLst>
                                        <p:tav tm="0">
                                          <p:val>
                                            <p:strVal val="1+#ppt_h/2"/>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down)">
                                      <p:cBhvr>
                                        <p:cTn id="83" dur="500"/>
                                        <p:tgtEl>
                                          <p:spTgt spid="55"/>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cTn>
                              </p:par>
                            </p:childTnLst>
                          </p:cTn>
                        </p:par>
                        <p:par>
                          <p:cTn id="90" fill="hold">
                            <p:stCondLst>
                              <p:cond delay="9500"/>
                            </p:stCondLst>
                            <p:childTnLst>
                              <p:par>
                                <p:cTn id="91" presetID="2" presetClass="entr" presetSubtype="3" fill="hold"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additive="base">
                                        <p:cTn id="93" dur="500" fill="hold"/>
                                        <p:tgtEl>
                                          <p:spTgt spid="64"/>
                                        </p:tgtEl>
                                        <p:attrNameLst>
                                          <p:attrName>ppt_x</p:attrName>
                                        </p:attrNameLst>
                                      </p:cBhvr>
                                      <p:tavLst>
                                        <p:tav tm="0">
                                          <p:val>
                                            <p:strVal val="1+#ppt_w/2"/>
                                          </p:val>
                                        </p:tav>
                                        <p:tav tm="100000">
                                          <p:val>
                                            <p:strVal val="#ppt_x"/>
                                          </p:val>
                                        </p:tav>
                                      </p:tavLst>
                                    </p:anim>
                                    <p:anim calcmode="lin" valueType="num">
                                      <p:cBhvr additive="base">
                                        <p:cTn id="94" dur="500" fill="hold"/>
                                        <p:tgtEl>
                                          <p:spTgt spid="64"/>
                                        </p:tgtEl>
                                        <p:attrNameLst>
                                          <p:attrName>ppt_y</p:attrName>
                                        </p:attrNameLst>
                                      </p:cBhvr>
                                      <p:tavLst>
                                        <p:tav tm="0">
                                          <p:val>
                                            <p:strVal val="0-#ppt_h/2"/>
                                          </p:val>
                                        </p:tav>
                                        <p:tav tm="100000">
                                          <p:val>
                                            <p:strVal val="#ppt_y"/>
                                          </p:val>
                                        </p:tav>
                                      </p:tavLst>
                                    </p:anim>
                                  </p:childTnLst>
                                </p:cTn>
                              </p:par>
                            </p:childTnLst>
                          </p:cTn>
                        </p:par>
                        <p:par>
                          <p:cTn id="95" fill="hold">
                            <p:stCondLst>
                              <p:cond delay="10000"/>
                            </p:stCondLst>
                            <p:childTnLst>
                              <p:par>
                                <p:cTn id="96" presetID="22" presetClass="entr" presetSubtype="1" fill="hold" grpId="0"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ipe(up)">
                                      <p:cBhvr>
                                        <p:cTn id="98" dur="500"/>
                                        <p:tgtEl>
                                          <p:spTgt spid="72"/>
                                        </p:tgtEl>
                                      </p:cBhvr>
                                    </p:animEffect>
                                  </p:childTnLst>
                                </p:cTn>
                              </p:par>
                            </p:childTnLst>
                          </p:cTn>
                        </p:par>
                        <p:par>
                          <p:cTn id="99" fill="hold">
                            <p:stCondLst>
                              <p:cond delay="10500"/>
                            </p:stCondLst>
                            <p:childTnLst>
                              <p:par>
                                <p:cTn id="100" presetID="22" presetClass="entr" presetSubtype="1" fill="hold" grpId="0" nodeType="after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wipe(up)">
                                      <p:cBhvr>
                                        <p:cTn id="10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7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t>課程大綱</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98408874"/>
              </p:ext>
            </p:extLst>
          </p:nvPr>
        </p:nvGraphicFramePr>
        <p:xfrm>
          <a:off x="668338" y="1562100"/>
          <a:ext cx="9704387" cy="421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2</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0834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直線單箭頭接點 90"/>
          <p:cNvCxnSpPr/>
          <p:nvPr/>
        </p:nvCxnSpPr>
        <p:spPr>
          <a:xfrm flipH="1">
            <a:off x="4511485" y="1604932"/>
            <a:ext cx="3300366" cy="4152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1" name="標題 2"/>
          <p:cNvSpPr>
            <a:spLocks noGrp="1"/>
          </p:cNvSpPr>
          <p:nvPr>
            <p:ph type="title"/>
          </p:nvPr>
        </p:nvSpPr>
        <p:spPr>
          <a:xfrm>
            <a:off x="0" y="263026"/>
            <a:ext cx="12192000" cy="1451474"/>
          </a:xfrm>
        </p:spPr>
        <p:txBody>
          <a:bodyPr>
            <a:noAutofit/>
          </a:bodyPr>
          <a:lstStyle/>
          <a:p>
            <a:pPr marL="720000" indent="-720000" algn="ct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一</a:t>
            </a: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教師專業學習社群的</a:t>
            </a:r>
            <a:r>
              <a:rPr lang="zh-TW" altLang="en-US" dirty="0">
                <a:solidFill>
                  <a:srgbClr val="FF0000"/>
                </a:solidFill>
                <a:latin typeface="+mj-ea"/>
              </a:rPr>
              <a:t>案例</a:t>
            </a:r>
            <a:r>
              <a:rPr lang="zh-TW" altLang="en-US" dirty="0">
                <a:solidFill>
                  <a:srgbClr val="0000FF"/>
                </a:solidFill>
                <a:latin typeface="+mj-ea"/>
              </a:rPr>
              <a:t>：</a:t>
            </a:r>
            <a:r>
              <a:rPr lang="zh-TW" altLang="en-US" dirty="0">
                <a:solidFill>
                  <a:srgbClr val="FF0000"/>
                </a:solidFill>
                <a:latin typeface="+mj-ea"/>
              </a:rPr>
              <a:t>實體</a:t>
            </a:r>
            <a:r>
              <a:rPr lang="zh-TW" altLang="en-US" dirty="0">
                <a:solidFill>
                  <a:srgbClr val="0000FF"/>
                </a:solidFill>
                <a:latin typeface="+mj-ea"/>
              </a:rPr>
              <a:t>社群</a:t>
            </a:r>
            <a:r>
              <a:rPr lang="en-US" altLang="zh-TW" dirty="0">
                <a:solidFill>
                  <a:srgbClr val="0000FF"/>
                </a:solidFill>
                <a:latin typeface="Times New Roman" panose="02020603050405020304" pitchFamily="18" charset="0"/>
                <a:cs typeface="Times New Roman" panose="02020603050405020304" pitchFamily="18" charset="0"/>
              </a:rPr>
              <a:t>-1</a:t>
            </a:r>
            <a:r>
              <a:rPr lang="en-US" altLang="zh-TW" sz="2400" b="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400" b="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4000" dirty="0">
                <a:solidFill>
                  <a:srgbClr val="008000"/>
                </a:solidFill>
                <a:latin typeface="微軟正黑體" panose="020B0604030504040204" pitchFamily="34" charset="-120"/>
                <a:ea typeface="微軟正黑體" panose="020B0604030504040204" pitchFamily="34" charset="-120"/>
              </a:rPr>
              <a:t>宜蘭縣凱旋國小</a:t>
            </a:r>
            <a:r>
              <a:rPr lang="en-US" altLang="zh-TW" sz="2400" b="0" dirty="0">
                <a:solidFill>
                  <a:srgbClr val="008000"/>
                </a:solidFill>
                <a:latin typeface="微軟正黑體" panose="020B0604030504040204" pitchFamily="34" charset="-120"/>
                <a:ea typeface="微軟正黑體" panose="020B0604030504040204" pitchFamily="34" charset="-120"/>
              </a:rPr>
              <a:t>_(3)</a:t>
            </a:r>
            <a:endParaRPr lang="zh-TW" altLang="en-US" sz="2400" b="0" dirty="0">
              <a:solidFill>
                <a:srgbClr val="008000"/>
              </a:solidFill>
              <a:latin typeface="微軟正黑體" panose="020B0604030504040204" pitchFamily="34" charset="-120"/>
              <a:ea typeface="微軟正黑體" panose="020B0604030504040204" pitchFamily="34" charset="-120"/>
            </a:endParaRPr>
          </a:p>
        </p:txBody>
      </p:sp>
      <p:grpSp>
        <p:nvGrpSpPr>
          <p:cNvPr id="66" name="Group 3"/>
          <p:cNvGrpSpPr>
            <a:grpSpLocks/>
          </p:cNvGrpSpPr>
          <p:nvPr/>
        </p:nvGrpSpPr>
        <p:grpSpPr bwMode="auto">
          <a:xfrm>
            <a:off x="4002838" y="2069176"/>
            <a:ext cx="4905375" cy="2417925"/>
            <a:chOff x="995" y="1478"/>
            <a:chExt cx="3785" cy="1866"/>
          </a:xfrm>
        </p:grpSpPr>
        <p:sp>
          <p:nvSpPr>
            <p:cNvPr id="74" name="AutoShape 4"/>
            <p:cNvSpPr>
              <a:spLocks noChangeArrowheads="1"/>
            </p:cNvSpPr>
            <p:nvPr/>
          </p:nvSpPr>
          <p:spPr bwMode="gray">
            <a:xfrm>
              <a:off x="995" y="1588"/>
              <a:ext cx="3785" cy="1756"/>
            </a:xfrm>
            <a:custGeom>
              <a:avLst/>
              <a:gdLst>
                <a:gd name="T0" fmla="*/ 10 w 21600"/>
                <a:gd name="T1" fmla="*/ 0 h 21600"/>
                <a:gd name="T2" fmla="*/ 3 w 21600"/>
                <a:gd name="T3" fmla="*/ 0 h 21600"/>
                <a:gd name="T4" fmla="*/ 0 w 21600"/>
                <a:gd name="T5" fmla="*/ 0 h 21600"/>
                <a:gd name="T6" fmla="*/ 3 w 21600"/>
                <a:gd name="T7" fmla="*/ 1 h 21600"/>
                <a:gd name="T8" fmla="*/ 10 w 21600"/>
                <a:gd name="T9" fmla="*/ 1 h 21600"/>
                <a:gd name="T10" fmla="*/ 17 w 21600"/>
                <a:gd name="T11" fmla="*/ 1 h 21600"/>
                <a:gd name="T12" fmla="*/ 20 w 21600"/>
                <a:gd name="T13" fmla="*/ 0 h 21600"/>
                <a:gd name="T14" fmla="*/ 17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1 h 21600"/>
                <a:gd name="T26" fmla="*/ 18438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rgbClr val="3B3B3B"/>
                </a:gs>
                <a:gs pos="50000">
                  <a:srgbClr val="808080"/>
                </a:gs>
                <a:gs pos="100000">
                  <a:srgbClr val="3B3B3B"/>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defTabSz="914400">
                <a:defRPr/>
              </a:pPr>
              <a:endParaRPr lang="zh-CN" altLang="en-US" kern="0">
                <a:solidFill>
                  <a:sysClr val="windowText" lastClr="000000"/>
                </a:solidFill>
              </a:endParaRPr>
            </a:p>
          </p:txBody>
        </p:sp>
        <p:sp>
          <p:nvSpPr>
            <p:cNvPr id="75" name="AutoShape 5"/>
            <p:cNvSpPr>
              <a:spLocks noChangeArrowheads="1"/>
            </p:cNvSpPr>
            <p:nvPr/>
          </p:nvSpPr>
          <p:spPr bwMode="gray">
            <a:xfrm>
              <a:off x="995" y="1478"/>
              <a:ext cx="3785" cy="1756"/>
            </a:xfrm>
            <a:custGeom>
              <a:avLst/>
              <a:gdLst>
                <a:gd name="T0" fmla="*/ 1893 w 21600"/>
                <a:gd name="T1" fmla="*/ 0 h 21600"/>
                <a:gd name="T2" fmla="*/ 554 w 21600"/>
                <a:gd name="T3" fmla="*/ 257 h 21600"/>
                <a:gd name="T4" fmla="*/ 0 w 21600"/>
                <a:gd name="T5" fmla="*/ 878 h 21600"/>
                <a:gd name="T6" fmla="*/ 554 w 21600"/>
                <a:gd name="T7" fmla="*/ 1499 h 21600"/>
                <a:gd name="T8" fmla="*/ 1893 w 21600"/>
                <a:gd name="T9" fmla="*/ 1756 h 21600"/>
                <a:gd name="T10" fmla="*/ 3231 w 21600"/>
                <a:gd name="T11" fmla="*/ 1499 h 21600"/>
                <a:gd name="T12" fmla="*/ 3785 w 21600"/>
                <a:gd name="T13" fmla="*/ 878 h 21600"/>
                <a:gd name="T14" fmla="*/ 3231 w 21600"/>
                <a:gd name="T15" fmla="*/ 257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1 h 21600"/>
                <a:gd name="T26" fmla="*/ 18438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ysClr val="windowText" lastClr="000000"/>
                </a:gs>
                <a:gs pos="50000">
                  <a:srgbClr val="FF388C"/>
                </a:gs>
                <a:gs pos="100000">
                  <a:sysClr val="windowText" lastClr="000000"/>
                </a:gs>
              </a:gsLst>
              <a:lin ang="18900000" scaled="1"/>
            </a:gradFill>
            <a:ln w="9525" algn="ctr">
              <a:noFill/>
              <a:round/>
              <a:headEnd/>
              <a:tailEnd/>
            </a:ln>
          </p:spPr>
          <p:txBody>
            <a:bodyPr wrap="none" anchor="ctr"/>
            <a:lstStyle/>
            <a:p>
              <a:pPr defTabSz="914400">
                <a:defRPr/>
              </a:pPr>
              <a:endParaRPr lang="zh-CN" altLang="zh-CN" kern="0">
                <a:solidFill>
                  <a:sysClr val="windowText" lastClr="000000"/>
                </a:solidFill>
                <a:latin typeface="Calibri" pitchFamily="34" charset="0"/>
                <a:cs typeface="Arial" charset="0"/>
              </a:endParaRPr>
            </a:p>
          </p:txBody>
        </p:sp>
        <p:sp>
          <p:nvSpPr>
            <p:cNvPr id="76" name="Line 6"/>
            <p:cNvSpPr>
              <a:spLocks noChangeShapeType="1"/>
            </p:cNvSpPr>
            <p:nvPr/>
          </p:nvSpPr>
          <p:spPr bwMode="gray">
            <a:xfrm flipV="1">
              <a:off x="2963" y="2999"/>
              <a:ext cx="0" cy="235"/>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zh-CN" altLang="en-US" kern="0">
                <a:solidFill>
                  <a:sysClr val="windowText" lastClr="000000"/>
                </a:solidFill>
              </a:endParaRPr>
            </a:p>
          </p:txBody>
        </p:sp>
        <p:sp>
          <p:nvSpPr>
            <p:cNvPr id="77" name="Line 7"/>
            <p:cNvSpPr>
              <a:spLocks noChangeShapeType="1"/>
            </p:cNvSpPr>
            <p:nvPr/>
          </p:nvSpPr>
          <p:spPr bwMode="gray">
            <a:xfrm>
              <a:off x="1793" y="1974"/>
              <a:ext cx="0" cy="115"/>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zh-CN" altLang="en-US" kern="0">
                <a:solidFill>
                  <a:sysClr val="windowText" lastClr="000000"/>
                </a:solidFill>
              </a:endParaRPr>
            </a:p>
          </p:txBody>
        </p:sp>
        <p:sp>
          <p:nvSpPr>
            <p:cNvPr id="78" name="Line 8"/>
            <p:cNvSpPr>
              <a:spLocks noChangeShapeType="1"/>
            </p:cNvSpPr>
            <p:nvPr/>
          </p:nvSpPr>
          <p:spPr bwMode="gray">
            <a:xfrm>
              <a:off x="3951" y="1959"/>
              <a:ext cx="0" cy="123"/>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zh-CN" altLang="en-US" kern="0">
                <a:solidFill>
                  <a:sysClr val="windowText" lastClr="000000"/>
                </a:solidFill>
              </a:endParaRPr>
            </a:p>
          </p:txBody>
        </p:sp>
        <p:sp>
          <p:nvSpPr>
            <p:cNvPr id="79" name="Line 9"/>
            <p:cNvSpPr>
              <a:spLocks noChangeShapeType="1"/>
            </p:cNvSpPr>
            <p:nvPr/>
          </p:nvSpPr>
          <p:spPr bwMode="gray">
            <a:xfrm flipV="1">
              <a:off x="3951" y="1794"/>
              <a:ext cx="384" cy="165"/>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zh-CN" altLang="en-US" kern="0">
                <a:solidFill>
                  <a:sysClr val="windowText" lastClr="000000"/>
                </a:solidFill>
              </a:endParaRPr>
            </a:p>
          </p:txBody>
        </p:sp>
        <p:sp>
          <p:nvSpPr>
            <p:cNvPr id="80" name="Line 10"/>
            <p:cNvSpPr>
              <a:spLocks noChangeShapeType="1"/>
            </p:cNvSpPr>
            <p:nvPr/>
          </p:nvSpPr>
          <p:spPr bwMode="gray">
            <a:xfrm flipH="1" flipV="1">
              <a:off x="1413" y="1801"/>
              <a:ext cx="378" cy="171"/>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zh-CN" altLang="en-US" kern="0">
                <a:solidFill>
                  <a:sysClr val="windowText" lastClr="000000"/>
                </a:solidFill>
              </a:endParaRPr>
            </a:p>
          </p:txBody>
        </p:sp>
        <p:sp>
          <p:nvSpPr>
            <p:cNvPr id="81" name="Line 14"/>
            <p:cNvSpPr>
              <a:spLocks noChangeShapeType="1"/>
            </p:cNvSpPr>
            <p:nvPr/>
          </p:nvSpPr>
          <p:spPr bwMode="gray">
            <a:xfrm flipH="1">
              <a:off x="2956" y="3234"/>
              <a:ext cx="7" cy="110"/>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zh-CN" altLang="en-US" kern="0">
                <a:solidFill>
                  <a:sysClr val="windowText" lastClr="000000"/>
                </a:solidFill>
              </a:endParaRPr>
            </a:p>
          </p:txBody>
        </p:sp>
      </p:grpSp>
      <p:sp>
        <p:nvSpPr>
          <p:cNvPr id="82" name="Text Box 20"/>
          <p:cNvSpPr txBox="1">
            <a:spLocks noChangeArrowheads="1"/>
          </p:cNvSpPr>
          <p:nvPr/>
        </p:nvSpPr>
        <p:spPr bwMode="black">
          <a:xfrm>
            <a:off x="5396926" y="2027045"/>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zh-TW" altLang="en-US" b="1" dirty="0">
                <a:solidFill>
                  <a:schemeClr val="bg1"/>
                </a:solidFill>
                <a:latin typeface="Microsoft JhengHei" charset="-120"/>
                <a:ea typeface="Microsoft JhengHei" charset="-120"/>
                <a:cs typeface="Microsoft JhengHei" charset="-120"/>
              </a:rPr>
              <a:t>跨校溝通力</a:t>
            </a:r>
            <a:endParaRPr lang="en-US" altLang="zh-CN" b="1" dirty="0">
              <a:solidFill>
                <a:schemeClr val="bg1"/>
              </a:solidFill>
              <a:latin typeface="Microsoft JhengHei" charset="-120"/>
              <a:ea typeface="Microsoft JhengHei" charset="-120"/>
              <a:cs typeface="Microsoft JhengHei" charset="-120"/>
            </a:endParaRPr>
          </a:p>
        </p:txBody>
      </p:sp>
      <p:sp>
        <p:nvSpPr>
          <p:cNvPr id="83" name="Text Box 22"/>
          <p:cNvSpPr txBox="1">
            <a:spLocks noChangeArrowheads="1"/>
          </p:cNvSpPr>
          <p:nvPr/>
        </p:nvSpPr>
        <p:spPr bwMode="black">
          <a:xfrm>
            <a:off x="8211457" y="2506564"/>
            <a:ext cx="3301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zh-TW" altLang="en-US" b="1" dirty="0">
                <a:solidFill>
                  <a:schemeClr val="bg1"/>
                </a:solidFill>
                <a:ea typeface="文鼎粗隸" panose="02010609010101010101" pitchFamily="49" charset="-120"/>
              </a:rPr>
              <a:t>創新行動力</a:t>
            </a:r>
            <a:endParaRPr lang="en-US" altLang="zh-CN" b="1" dirty="0">
              <a:solidFill>
                <a:schemeClr val="bg1"/>
              </a:solidFill>
              <a:ea typeface="文鼎粗隸" panose="02010609010101010101" pitchFamily="49" charset="-120"/>
            </a:endParaRPr>
          </a:p>
        </p:txBody>
      </p:sp>
      <p:sp>
        <p:nvSpPr>
          <p:cNvPr id="84" name="Text Box 24"/>
          <p:cNvSpPr txBox="1">
            <a:spLocks noChangeArrowheads="1"/>
          </p:cNvSpPr>
          <p:nvPr/>
        </p:nvSpPr>
        <p:spPr bwMode="black">
          <a:xfrm>
            <a:off x="4252735" y="2503447"/>
            <a:ext cx="50034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zh-TW" altLang="en-US" b="1" dirty="0">
                <a:solidFill>
                  <a:schemeClr val="bg1"/>
                </a:solidFill>
                <a:latin typeface="Microsoft JhengHei" charset="-120"/>
                <a:ea typeface="Microsoft JhengHei" charset="-120"/>
                <a:cs typeface="Microsoft JhengHei" charset="-120"/>
              </a:rPr>
              <a:t>數位學習力</a:t>
            </a:r>
            <a:endParaRPr lang="en-US" altLang="zh-CN" b="1" dirty="0">
              <a:solidFill>
                <a:schemeClr val="bg1"/>
              </a:solidFill>
              <a:latin typeface="Microsoft JhengHei" charset="-120"/>
              <a:ea typeface="Microsoft JhengHei" charset="-120"/>
              <a:cs typeface="Microsoft JhengHei" charset="-120"/>
            </a:endParaRPr>
          </a:p>
        </p:txBody>
      </p:sp>
      <p:sp>
        <p:nvSpPr>
          <p:cNvPr id="85" name="Text Box 25"/>
          <p:cNvSpPr txBox="1">
            <a:spLocks noChangeArrowheads="1"/>
          </p:cNvSpPr>
          <p:nvPr/>
        </p:nvSpPr>
        <p:spPr bwMode="black">
          <a:xfrm>
            <a:off x="4988120" y="2419919"/>
            <a:ext cx="28237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TW" sz="6000" dirty="0">
                <a:solidFill>
                  <a:srgbClr val="0066FF"/>
                </a:solidFill>
                <a:latin typeface="Brush Script MT" panose="03060802040406070304" pitchFamily="66" charset="0"/>
                <a:ea typeface="文鼎粗行楷" panose="02010609010101010101" pitchFamily="49" charset="-120"/>
              </a:rPr>
              <a:t>e</a:t>
            </a:r>
            <a:r>
              <a:rPr lang="zh-TW" altLang="en-US" sz="2400" dirty="0">
                <a:solidFill>
                  <a:srgbClr val="0066FF"/>
                </a:solidFill>
                <a:latin typeface="Brush Script MT" panose="03060802040406070304" pitchFamily="66" charset="0"/>
                <a:ea typeface="文鼎粗行楷" panose="02010609010101010101" pitchFamily="49" charset="-120"/>
              </a:rPr>
              <a:t> </a:t>
            </a:r>
            <a:r>
              <a:rPr lang="zh-TW" altLang="en-US" sz="2400" dirty="0">
                <a:solidFill>
                  <a:srgbClr val="FF66FF"/>
                </a:solidFill>
                <a:latin typeface="Microsoft JhengHei" charset="-120"/>
                <a:ea typeface="Microsoft JhengHei" charset="-120"/>
                <a:cs typeface="Microsoft JhengHei" charset="-120"/>
              </a:rPr>
              <a:t>起滑出</a:t>
            </a:r>
            <a:r>
              <a:rPr lang="zh-TW" altLang="en-US" sz="2400" dirty="0">
                <a:solidFill>
                  <a:srgbClr val="FF0000"/>
                </a:solidFill>
                <a:latin typeface="Microsoft JhengHei" charset="-120"/>
                <a:ea typeface="Microsoft JhengHei" charset="-120"/>
                <a:cs typeface="Microsoft JhengHei" charset="-120"/>
              </a:rPr>
              <a:t> </a:t>
            </a:r>
            <a:r>
              <a:rPr lang="en-US" altLang="zh-TW" sz="8000" dirty="0" err="1">
                <a:solidFill>
                  <a:srgbClr val="FF0000"/>
                </a:solidFill>
                <a:latin typeface="Brush Script MT" panose="03060802040406070304" pitchFamily="66" charset="0"/>
                <a:ea typeface="文鼎粗行楷" panose="02010609010101010101" pitchFamily="49" charset="-120"/>
              </a:rPr>
              <a:t>i</a:t>
            </a:r>
            <a:r>
              <a:rPr lang="zh-TW" altLang="en-US" sz="2400" dirty="0">
                <a:solidFill>
                  <a:srgbClr val="FF0000"/>
                </a:solidFill>
                <a:latin typeface="Brush Script MT" panose="03060802040406070304" pitchFamily="66" charset="0"/>
                <a:ea typeface="文鼎粗行楷" panose="02010609010101010101" pitchFamily="49" charset="-120"/>
              </a:rPr>
              <a:t> </a:t>
            </a:r>
            <a:r>
              <a:rPr lang="zh-TW" altLang="en-US" sz="2400" dirty="0">
                <a:solidFill>
                  <a:srgbClr val="00B050"/>
                </a:solidFill>
                <a:latin typeface="Microsoft JhengHei" charset="-120"/>
                <a:ea typeface="Microsoft JhengHei" charset="-120"/>
                <a:cs typeface="Microsoft JhengHei" charset="-120"/>
              </a:rPr>
              <a:t>視界</a:t>
            </a:r>
          </a:p>
        </p:txBody>
      </p:sp>
      <p:pic>
        <p:nvPicPr>
          <p:cNvPr id="86" name="Picture 3" descr="kas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2917" y="2922403"/>
            <a:ext cx="661683" cy="64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28"/>
          <p:cNvSpPr>
            <a:spLocks noChangeArrowheads="1"/>
          </p:cNvSpPr>
          <p:nvPr/>
        </p:nvSpPr>
        <p:spPr bwMode="black">
          <a:xfrm>
            <a:off x="2153444" y="965744"/>
            <a:ext cx="2328447" cy="131112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12700">
            <a:solidFill>
              <a:srgbClr val="0033CC"/>
            </a:solidFill>
          </a:ln>
          <a:extLst/>
        </p:spPr>
        <p:txBody>
          <a:bodyPr wrap="square">
            <a:spAutoFit/>
          </a:bodyPr>
          <a:lstStyle/>
          <a:p>
            <a:pPr defTabSz="914400" eaLnBrk="0" hangingPunct="0">
              <a:lnSpc>
                <a:spcPct val="110000"/>
              </a:lnSpc>
              <a:defRPr/>
            </a:pPr>
            <a:r>
              <a:rPr lang="zh-TW" altLang="en-US" kern="0" dirty="0">
                <a:latin typeface="Times New Roman" panose="02020603050405020304" pitchFamily="18" charset="0"/>
                <a:ea typeface="Microsoft JhengHei" charset="-120"/>
                <a:cs typeface="Times New Roman" panose="02020603050405020304" pitchFamily="18" charset="0"/>
              </a:rPr>
              <a:t>三、計畫</a:t>
            </a:r>
            <a:r>
              <a:rPr lang="en-US" altLang="zh-TW" kern="0" dirty="0">
                <a:latin typeface="Times New Roman" panose="02020603050405020304" pitchFamily="18" charset="0"/>
                <a:ea typeface="Microsoft JhengHei" charset="-120"/>
                <a:cs typeface="Times New Roman" panose="02020603050405020304" pitchFamily="18" charset="0"/>
              </a:rPr>
              <a:t>:104-106</a:t>
            </a:r>
          </a:p>
          <a:p>
            <a:pPr defTabSz="914400" eaLnBrk="0" hangingPunct="0">
              <a:lnSpc>
                <a:spcPct val="110000"/>
              </a:lnSpc>
              <a:defRPr/>
            </a:pPr>
            <a:r>
              <a:rPr lang="zh-TW" altLang="en-US" kern="0" dirty="0">
                <a:latin typeface="Times New Roman" panose="02020603050405020304" pitchFamily="18" charset="0"/>
                <a:ea typeface="Microsoft JhengHei" charset="-120"/>
                <a:cs typeface="Times New Roman" panose="02020603050405020304" pitchFamily="18" charset="0"/>
              </a:rPr>
              <a:t>教育部行動學習學校</a:t>
            </a:r>
            <a:endParaRPr lang="en-US" altLang="zh-TW" kern="0" dirty="0">
              <a:latin typeface="Times New Roman" panose="02020603050405020304" pitchFamily="18" charset="0"/>
              <a:ea typeface="Microsoft JhengHei" charset="-120"/>
              <a:cs typeface="Times New Roman" panose="02020603050405020304" pitchFamily="18" charset="0"/>
            </a:endParaRPr>
          </a:p>
          <a:p>
            <a:pPr defTabSz="914400" eaLnBrk="0" hangingPunct="0">
              <a:lnSpc>
                <a:spcPct val="110000"/>
              </a:lnSpc>
              <a:defRPr/>
            </a:pPr>
            <a:r>
              <a:rPr lang="en-US" altLang="zh-TW" kern="0" dirty="0">
                <a:latin typeface="Times New Roman" panose="02020603050405020304" pitchFamily="18" charset="0"/>
                <a:ea typeface="Microsoft JhengHei" charset="-120"/>
                <a:cs typeface="Times New Roman" panose="02020603050405020304" pitchFamily="18" charset="0"/>
              </a:rPr>
              <a:t>(</a:t>
            </a:r>
            <a:r>
              <a:rPr lang="zh-TW" altLang="en-US" kern="0" dirty="0">
                <a:latin typeface="Times New Roman" panose="02020603050405020304" pitchFamily="18" charset="0"/>
                <a:ea typeface="Microsoft JhengHei" charset="-120"/>
                <a:cs typeface="Times New Roman" panose="02020603050405020304" pitchFamily="18" charset="0"/>
              </a:rPr>
              <a:t>教練學校凱旋</a:t>
            </a:r>
            <a:r>
              <a:rPr lang="en-US" altLang="zh-TW" kern="0" dirty="0">
                <a:latin typeface="Times New Roman" panose="02020603050405020304" pitchFamily="18" charset="0"/>
                <a:ea typeface="Microsoft JhengHei" charset="-120"/>
                <a:cs typeface="Times New Roman" panose="02020603050405020304" pitchFamily="18" charset="0"/>
              </a:rPr>
              <a:t>+</a:t>
            </a:r>
            <a:r>
              <a:rPr lang="zh-TW" altLang="en-US" kern="0" dirty="0">
                <a:latin typeface="Times New Roman" panose="02020603050405020304" pitchFamily="18" charset="0"/>
                <a:ea typeface="Microsoft JhengHei" charset="-120"/>
                <a:cs typeface="Times New Roman" panose="02020603050405020304" pitchFamily="18" charset="0"/>
              </a:rPr>
              <a:t>新生  </a:t>
            </a:r>
            <a:r>
              <a:rPr lang="en-US" altLang="zh-TW" kern="0" dirty="0">
                <a:latin typeface="Times New Roman" panose="02020603050405020304" pitchFamily="18" charset="0"/>
                <a:ea typeface="Microsoft JhengHei" charset="-120"/>
                <a:cs typeface="Times New Roman" panose="02020603050405020304" pitchFamily="18" charset="0"/>
              </a:rPr>
              <a:t/>
            </a:r>
            <a:br>
              <a:rPr lang="en-US" altLang="zh-TW" kern="0" dirty="0">
                <a:latin typeface="Times New Roman" panose="02020603050405020304" pitchFamily="18" charset="0"/>
                <a:ea typeface="Microsoft JhengHei" charset="-120"/>
                <a:cs typeface="Times New Roman" panose="02020603050405020304" pitchFamily="18" charset="0"/>
              </a:rPr>
            </a:br>
            <a:r>
              <a:rPr lang="zh-TW" altLang="en-US" kern="0" dirty="0">
                <a:latin typeface="Times New Roman" panose="02020603050405020304" pitchFamily="18" charset="0"/>
                <a:ea typeface="Microsoft JhengHei" charset="-120"/>
                <a:cs typeface="Times New Roman" panose="02020603050405020304" pitchFamily="18" charset="0"/>
              </a:rPr>
              <a:t>               凱旋</a:t>
            </a:r>
            <a:r>
              <a:rPr lang="en-US" altLang="zh-TW" kern="0" dirty="0">
                <a:latin typeface="Times New Roman" panose="02020603050405020304" pitchFamily="18" charset="0"/>
                <a:ea typeface="Microsoft JhengHei" charset="-120"/>
                <a:cs typeface="Times New Roman" panose="02020603050405020304" pitchFamily="18" charset="0"/>
              </a:rPr>
              <a:t>+</a:t>
            </a:r>
            <a:r>
              <a:rPr lang="zh-TW" altLang="en-US" kern="0" dirty="0">
                <a:latin typeface="Times New Roman" panose="02020603050405020304" pitchFamily="18" charset="0"/>
                <a:ea typeface="Microsoft JhengHei" charset="-120"/>
                <a:cs typeface="Times New Roman" panose="02020603050405020304" pitchFamily="18" charset="0"/>
              </a:rPr>
              <a:t>頂溪</a:t>
            </a:r>
            <a:r>
              <a:rPr lang="en-US" altLang="zh-TW" kern="0" dirty="0">
                <a:latin typeface="Times New Roman" panose="02020603050405020304" pitchFamily="18" charset="0"/>
                <a:ea typeface="Microsoft JhengHei" charset="-120"/>
                <a:cs typeface="Times New Roman" panose="02020603050405020304" pitchFamily="18" charset="0"/>
              </a:rPr>
              <a:t>)</a:t>
            </a:r>
          </a:p>
        </p:txBody>
      </p:sp>
      <p:sp>
        <p:nvSpPr>
          <p:cNvPr id="88" name="Rectangle 28"/>
          <p:cNvSpPr>
            <a:spLocks noChangeArrowheads="1"/>
          </p:cNvSpPr>
          <p:nvPr/>
        </p:nvSpPr>
        <p:spPr bwMode="black">
          <a:xfrm>
            <a:off x="7977878" y="4258450"/>
            <a:ext cx="2505764" cy="2055947"/>
          </a:xfrm>
          <a:prstGeom prst="rect">
            <a:avLst/>
          </a:prstGeom>
          <a:solidFill>
            <a:srgbClr val="FF3399"/>
          </a:solidFill>
          <a:ln w="19050">
            <a:solidFill>
              <a:srgbClr val="FF3399"/>
            </a:solidFill>
          </a:ln>
          <a:extLst/>
        </p:spPr>
        <p:txBody>
          <a:bodyPr wrap="square">
            <a:spAutoFit/>
          </a:bodyPr>
          <a:lstStyle/>
          <a:p>
            <a:pPr eaLnBrk="0" hangingPunct="0">
              <a:lnSpc>
                <a:spcPct val="110000"/>
              </a:lnSpc>
              <a:defRPr/>
            </a:pPr>
            <a:r>
              <a:rPr lang="zh-TW" altLang="en-US" kern="0" dirty="0">
                <a:solidFill>
                  <a:schemeClr val="bg1"/>
                </a:solidFill>
                <a:latin typeface="Times New Roman" panose="02020603050405020304" pitchFamily="18" charset="0"/>
                <a:ea typeface="Microsoft JhengHei" charset="-120"/>
                <a:cs typeface="Times New Roman" panose="02020603050405020304" pitchFamily="18" charset="0"/>
              </a:rPr>
              <a:t>五、計畫</a:t>
            </a:r>
            <a:r>
              <a:rPr lang="en-US" altLang="zh-TW" kern="0" dirty="0">
                <a:solidFill>
                  <a:schemeClr val="bg1"/>
                </a:solidFill>
                <a:latin typeface="Times New Roman" panose="02020603050405020304" pitchFamily="18" charset="0"/>
                <a:ea typeface="Microsoft JhengHei" charset="-120"/>
                <a:cs typeface="Times New Roman" panose="02020603050405020304" pitchFamily="18" charset="0"/>
              </a:rPr>
              <a:t>:105-107</a:t>
            </a:r>
          </a:p>
          <a:p>
            <a:pPr defTabSz="914400" eaLnBrk="0" hangingPunct="0">
              <a:lnSpc>
                <a:spcPct val="110000"/>
              </a:lnSpc>
              <a:defRPr/>
            </a:pPr>
            <a:r>
              <a:rPr lang="zh-TW" altLang="en-US" sz="1600" kern="0" dirty="0">
                <a:solidFill>
                  <a:schemeClr val="bg1"/>
                </a:solidFill>
                <a:latin typeface="Times New Roman" panose="02020603050405020304" pitchFamily="18" charset="0"/>
                <a:ea typeface="Microsoft JhengHei" charset="-120"/>
                <a:cs typeface="Times New Roman" panose="02020603050405020304" pitchFamily="18" charset="0"/>
              </a:rPr>
              <a:t>宜蘭縣語文課程與教學</a:t>
            </a:r>
            <a:endPar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endParaRPr>
          </a:p>
          <a:p>
            <a:pPr defTabSz="914400" eaLnBrk="0" hangingPunct="0">
              <a:lnSpc>
                <a:spcPct val="110000"/>
              </a:lnSpc>
              <a:defRPr/>
            </a:pPr>
            <a:r>
              <a:rPr lang="zh-TW" altLang="en-US" sz="1600" kern="0" dirty="0">
                <a:solidFill>
                  <a:schemeClr val="bg1"/>
                </a:solidFill>
                <a:latin typeface="Times New Roman" panose="02020603050405020304" pitchFamily="18" charset="0"/>
                <a:ea typeface="Microsoft JhengHei" charset="-120"/>
                <a:cs typeface="Times New Roman" panose="02020603050405020304" pitchFamily="18" charset="0"/>
              </a:rPr>
              <a:t>遠距智慧教學</a:t>
            </a:r>
            <a:r>
              <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t/>
            </a:r>
            <a:br>
              <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br>
            <a:r>
              <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t>(</a:t>
            </a:r>
            <a:r>
              <a:rPr lang="zh-TW" altLang="en-US" sz="1600" kern="0" dirty="0">
                <a:solidFill>
                  <a:schemeClr val="bg1"/>
                </a:solidFill>
                <a:latin typeface="Times New Roman" panose="02020603050405020304" pitchFamily="18" charset="0"/>
                <a:ea typeface="Microsoft JhengHei" charset="-120"/>
                <a:cs typeface="Times New Roman" panose="02020603050405020304" pitchFamily="18" charset="0"/>
              </a:rPr>
              <a:t>凱旋</a:t>
            </a:r>
            <a:r>
              <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t>+</a:t>
            </a:r>
            <a:r>
              <a:rPr lang="zh-TW" altLang="en-US" sz="1600" kern="0" dirty="0">
                <a:solidFill>
                  <a:schemeClr val="bg1"/>
                </a:solidFill>
                <a:latin typeface="Times New Roman" panose="02020603050405020304" pitchFamily="18" charset="0"/>
                <a:ea typeface="Microsoft JhengHei" charset="-120"/>
                <a:cs typeface="Times New Roman" panose="02020603050405020304" pitchFamily="18" charset="0"/>
              </a:rPr>
              <a:t>東澳</a:t>
            </a:r>
            <a:r>
              <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t>+</a:t>
            </a:r>
            <a:r>
              <a:rPr lang="zh-TW" altLang="en-US" sz="1600" kern="0" dirty="0">
                <a:solidFill>
                  <a:schemeClr val="bg1"/>
                </a:solidFill>
                <a:latin typeface="Times New Roman" panose="02020603050405020304" pitchFamily="18" charset="0"/>
                <a:ea typeface="Microsoft JhengHei" charset="-120"/>
                <a:cs typeface="Times New Roman" panose="02020603050405020304" pitchFamily="18" charset="0"/>
              </a:rPr>
              <a:t>屏東高樹</a:t>
            </a:r>
            <a:r>
              <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t>)</a:t>
            </a:r>
          </a:p>
          <a:p>
            <a:pPr eaLnBrk="0" hangingPunct="0">
              <a:lnSpc>
                <a:spcPct val="110000"/>
              </a:lnSpc>
              <a:defRPr/>
            </a:pPr>
            <a:r>
              <a:rPr lang="zh-TW" altLang="en-US" kern="0" dirty="0">
                <a:solidFill>
                  <a:schemeClr val="bg1"/>
                </a:solidFill>
                <a:latin typeface="Times New Roman" panose="02020603050405020304" pitchFamily="18" charset="0"/>
                <a:ea typeface="Microsoft JhengHei" charset="-120"/>
                <a:cs typeface="Times New Roman" panose="02020603050405020304" pitchFamily="18" charset="0"/>
              </a:rPr>
              <a:t>六、</a:t>
            </a:r>
            <a:r>
              <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t>106</a:t>
            </a:r>
            <a:r>
              <a:rPr lang="zh-TW"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t>年「數位學習偏鄉教育創新發展計畫」</a:t>
            </a:r>
            <a:endPar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endParaRPr>
          </a:p>
          <a:p>
            <a:pPr eaLnBrk="0" hangingPunct="0">
              <a:lnSpc>
                <a:spcPct val="110000"/>
              </a:lnSpc>
              <a:defRPr/>
            </a:pPr>
            <a:r>
              <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t>(</a:t>
            </a:r>
            <a:r>
              <a:rPr lang="zh-TW" altLang="en-US" sz="1600" kern="0" dirty="0">
                <a:solidFill>
                  <a:schemeClr val="bg1"/>
                </a:solidFill>
                <a:latin typeface="Times New Roman" panose="02020603050405020304" pitchFamily="18" charset="0"/>
                <a:ea typeface="Microsoft JhengHei" charset="-120"/>
                <a:cs typeface="Times New Roman" panose="02020603050405020304" pitchFamily="18" charset="0"/>
              </a:rPr>
              <a:t>凱旋</a:t>
            </a:r>
            <a:r>
              <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t>+</a:t>
            </a:r>
            <a:r>
              <a:rPr lang="zh-TW" altLang="en-US" sz="1600" kern="0" dirty="0">
                <a:solidFill>
                  <a:schemeClr val="bg1"/>
                </a:solidFill>
                <a:latin typeface="Times New Roman" panose="02020603050405020304" pitchFamily="18" charset="0"/>
                <a:ea typeface="Microsoft JhengHei" charset="-120"/>
                <a:cs typeface="Times New Roman" panose="02020603050405020304" pitchFamily="18" charset="0"/>
              </a:rPr>
              <a:t>武塔</a:t>
            </a:r>
            <a:r>
              <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t>-</a:t>
            </a:r>
            <a:r>
              <a:rPr lang="zh-TW" altLang="en-US" sz="1600" kern="0" dirty="0">
                <a:solidFill>
                  <a:schemeClr val="bg1"/>
                </a:solidFill>
                <a:latin typeface="Times New Roman" panose="02020603050405020304" pitchFamily="18" charset="0"/>
                <a:ea typeface="Microsoft JhengHei" charset="-120"/>
                <a:cs typeface="Times New Roman" panose="02020603050405020304" pitchFamily="18" charset="0"/>
              </a:rPr>
              <a:t>凱旋</a:t>
            </a:r>
            <a:r>
              <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t>+</a:t>
            </a:r>
            <a:r>
              <a:rPr lang="zh-TW" altLang="en-US" sz="1600" kern="0" dirty="0">
                <a:solidFill>
                  <a:schemeClr val="bg1"/>
                </a:solidFill>
                <a:latin typeface="Times New Roman" panose="02020603050405020304" pitchFamily="18" charset="0"/>
                <a:ea typeface="Microsoft JhengHei" charset="-120"/>
                <a:cs typeface="Times New Roman" panose="02020603050405020304" pitchFamily="18" charset="0"/>
              </a:rPr>
              <a:t>金洋</a:t>
            </a:r>
            <a:r>
              <a:rPr lang="en-US" altLang="zh-TW" sz="1600" kern="0" dirty="0">
                <a:solidFill>
                  <a:schemeClr val="bg1"/>
                </a:solidFill>
                <a:latin typeface="Times New Roman" panose="02020603050405020304" pitchFamily="18" charset="0"/>
                <a:ea typeface="Microsoft JhengHei" charset="-120"/>
                <a:cs typeface="Times New Roman" panose="02020603050405020304" pitchFamily="18" charset="0"/>
              </a:rPr>
              <a:t>)</a:t>
            </a:r>
            <a:endParaRPr lang="zh-TW" altLang="zh-TW" sz="1600" kern="0" dirty="0">
              <a:solidFill>
                <a:schemeClr val="bg1"/>
              </a:solidFill>
              <a:latin typeface="Times New Roman" panose="02020603050405020304" pitchFamily="18" charset="0"/>
              <a:ea typeface="Microsoft JhengHei" charset="-120"/>
              <a:cs typeface="Times New Roman" panose="02020603050405020304" pitchFamily="18" charset="0"/>
            </a:endParaRPr>
          </a:p>
        </p:txBody>
      </p:sp>
      <p:sp>
        <p:nvSpPr>
          <p:cNvPr id="89" name="Rectangle 28"/>
          <p:cNvSpPr>
            <a:spLocks noChangeArrowheads="1"/>
          </p:cNvSpPr>
          <p:nvPr/>
        </p:nvSpPr>
        <p:spPr bwMode="black">
          <a:xfrm>
            <a:off x="2118184" y="4987099"/>
            <a:ext cx="2363706" cy="1209562"/>
          </a:xfrm>
          <a:prstGeom prst="rect">
            <a:avLst/>
          </a:prstGeom>
          <a:solidFill>
            <a:srgbClr val="009900"/>
          </a:solidFill>
          <a:ln w="19050">
            <a:solidFill>
              <a:srgbClr val="008000"/>
            </a:solidFill>
          </a:ln>
          <a:extLst/>
        </p:spPr>
        <p:txBody>
          <a:bodyPr wrap="square">
            <a:spAutoFit/>
          </a:bodyPr>
          <a:lstStyle/>
          <a:p>
            <a:pPr eaLnBrk="0" hangingPunct="0">
              <a:lnSpc>
                <a:spcPct val="110000"/>
              </a:lnSpc>
              <a:defRPr/>
            </a:pPr>
            <a:r>
              <a:rPr lang="zh-TW" altLang="en-US" kern="0" dirty="0">
                <a:solidFill>
                  <a:schemeClr val="bg1"/>
                </a:solidFill>
                <a:latin typeface="Times New Roman" panose="02020603050405020304" pitchFamily="18" charset="0"/>
                <a:ea typeface="Microsoft JhengHei" charset="-120"/>
                <a:cs typeface="Times New Roman" panose="02020603050405020304" pitchFamily="18" charset="0"/>
              </a:rPr>
              <a:t>四、計畫</a:t>
            </a:r>
            <a:r>
              <a:rPr lang="en-US" altLang="zh-TW" kern="0" dirty="0">
                <a:solidFill>
                  <a:schemeClr val="bg1"/>
                </a:solidFill>
                <a:latin typeface="Times New Roman" panose="02020603050405020304" pitchFamily="18" charset="0"/>
                <a:ea typeface="Microsoft JhengHei" charset="-120"/>
                <a:cs typeface="Times New Roman" panose="02020603050405020304" pitchFamily="18" charset="0"/>
              </a:rPr>
              <a:t>:104-105</a:t>
            </a:r>
          </a:p>
          <a:p>
            <a:pPr defTabSz="914400" eaLnBrk="0" hangingPunct="0">
              <a:lnSpc>
                <a:spcPct val="110000"/>
              </a:lnSpc>
              <a:defRPr/>
            </a:pPr>
            <a:r>
              <a:rPr lang="zh-TW" altLang="en-US" sz="2400" kern="0" dirty="0">
                <a:solidFill>
                  <a:schemeClr val="bg1"/>
                </a:solidFill>
                <a:latin typeface="Times New Roman" panose="02020603050405020304" pitchFamily="18" charset="0"/>
                <a:ea typeface="Microsoft JhengHei" charset="-120"/>
                <a:cs typeface="Times New Roman" panose="02020603050405020304" pitchFamily="18" charset="0"/>
              </a:rPr>
              <a:t>教育部</a:t>
            </a:r>
            <a:endParaRPr lang="en-US" altLang="zh-TW" sz="2400" kern="0" dirty="0">
              <a:solidFill>
                <a:schemeClr val="bg1"/>
              </a:solidFill>
              <a:latin typeface="Times New Roman" panose="02020603050405020304" pitchFamily="18" charset="0"/>
              <a:ea typeface="Microsoft JhengHei" charset="-120"/>
              <a:cs typeface="Times New Roman" panose="02020603050405020304" pitchFamily="18" charset="0"/>
            </a:endParaRPr>
          </a:p>
          <a:p>
            <a:pPr defTabSz="914400" eaLnBrk="0" hangingPunct="0">
              <a:lnSpc>
                <a:spcPct val="110000"/>
              </a:lnSpc>
              <a:defRPr/>
            </a:pPr>
            <a:r>
              <a:rPr lang="zh-TW" altLang="en-US" sz="2400" kern="0" dirty="0">
                <a:solidFill>
                  <a:schemeClr val="bg1"/>
                </a:solidFill>
                <a:latin typeface="Times New Roman" panose="02020603050405020304" pitchFamily="18" charset="0"/>
                <a:ea typeface="Microsoft JhengHei" charset="-120"/>
                <a:cs typeface="Times New Roman" panose="02020603050405020304" pitchFamily="18" charset="0"/>
              </a:rPr>
              <a:t>磨課師創新教學</a:t>
            </a:r>
            <a:endParaRPr lang="en-US" altLang="zh-CN" sz="2400" kern="0" dirty="0">
              <a:solidFill>
                <a:schemeClr val="bg1"/>
              </a:solidFill>
              <a:latin typeface="Times New Roman" panose="02020603050405020304" pitchFamily="18" charset="0"/>
              <a:ea typeface="Microsoft JhengHei" charset="-120"/>
              <a:cs typeface="Times New Roman" panose="02020603050405020304" pitchFamily="18" charset="0"/>
            </a:endParaRPr>
          </a:p>
        </p:txBody>
      </p:sp>
      <p:cxnSp>
        <p:nvCxnSpPr>
          <p:cNvPr id="92" name="直線單箭頭接點 91"/>
          <p:cNvCxnSpPr/>
          <p:nvPr/>
        </p:nvCxnSpPr>
        <p:spPr>
          <a:xfrm>
            <a:off x="3242336" y="2478642"/>
            <a:ext cx="0" cy="249083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3" name="直線單箭頭接點 92"/>
          <p:cNvCxnSpPr/>
          <p:nvPr/>
        </p:nvCxnSpPr>
        <p:spPr>
          <a:xfrm>
            <a:off x="4481891" y="5733256"/>
            <a:ext cx="335193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4" name="文字方塊 93"/>
          <p:cNvSpPr txBox="1"/>
          <p:nvPr/>
        </p:nvSpPr>
        <p:spPr>
          <a:xfrm>
            <a:off x="5530039" y="3967610"/>
            <a:ext cx="2018910" cy="400110"/>
          </a:xfrm>
          <a:prstGeom prst="rect">
            <a:avLst/>
          </a:prstGeom>
          <a:noFill/>
        </p:spPr>
        <p:txBody>
          <a:bodyPr wrap="square" rtlCol="0">
            <a:spAutoFit/>
          </a:bodyPr>
          <a:lstStyle/>
          <a:p>
            <a:pPr lvl="0" algn="ctr"/>
            <a:r>
              <a:rPr lang="zh-TW" altLang="en-US" sz="2000" dirty="0">
                <a:solidFill>
                  <a:srgbClr val="FFFF00"/>
                </a:solidFill>
                <a:latin typeface="Microsoft JhengHei" charset="-120"/>
                <a:ea typeface="Microsoft JhengHei" charset="-120"/>
                <a:cs typeface="Microsoft JhengHei" charset="-120"/>
              </a:rPr>
              <a:t>行動學習社群</a:t>
            </a:r>
          </a:p>
        </p:txBody>
      </p:sp>
      <p:sp>
        <p:nvSpPr>
          <p:cNvPr id="95" name="AutoShape 6"/>
          <p:cNvSpPr>
            <a:spLocks noChangeAspect="1" noChangeArrowheads="1"/>
          </p:cNvSpPr>
          <p:nvPr/>
        </p:nvSpPr>
        <p:spPr bwMode="gray">
          <a:xfrm>
            <a:off x="1860787" y="6266717"/>
            <a:ext cx="9078395" cy="505900"/>
          </a:xfrm>
          <a:prstGeom prst="roundRect">
            <a:avLst>
              <a:gd name="adj" fmla="val 27681"/>
            </a:avLst>
          </a:prstGeom>
          <a:solidFill>
            <a:schemeClr val="tx1"/>
          </a:solidFill>
          <a:ln w="38100">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r>
              <a:rPr lang="zh-TW" altLang="en-US" dirty="0">
                <a:solidFill>
                  <a:schemeClr val="bg1"/>
                </a:solidFill>
                <a:latin typeface="Microsoft JhengHei" charset="-120"/>
                <a:ea typeface="Microsoft JhengHei" charset="-120"/>
                <a:cs typeface="Microsoft JhengHei" charset="-120"/>
              </a:rPr>
              <a:t>結合教育部、宜蘭縣教網中心及民間企業資源</a:t>
            </a:r>
            <a:r>
              <a:rPr lang="zh-TW" altLang="en-US" b="1" u="sng" dirty="0">
                <a:solidFill>
                  <a:schemeClr val="bg1"/>
                </a:solidFill>
                <a:latin typeface="Times New Roman" panose="02020603050405020304" pitchFamily="18" charset="0"/>
                <a:ea typeface="Microsoft JhengHei" charset="-120"/>
                <a:cs typeface="Times New Roman" panose="02020603050405020304" pitchFamily="18" charset="0"/>
              </a:rPr>
              <a:t>四年四百萬</a:t>
            </a:r>
            <a:r>
              <a:rPr lang="zh-TW" altLang="en-US" dirty="0">
                <a:solidFill>
                  <a:schemeClr val="bg1"/>
                </a:solidFill>
                <a:latin typeface="Times New Roman" panose="02020603050405020304" pitchFamily="18" charset="0"/>
                <a:ea typeface="Microsoft JhengHei" charset="-120"/>
                <a:cs typeface="Times New Roman" panose="02020603050405020304" pitchFamily="18" charset="0"/>
              </a:rPr>
              <a:t>整合</a:t>
            </a:r>
            <a:r>
              <a:rPr lang="en-US" altLang="zh-TW" dirty="0">
                <a:solidFill>
                  <a:schemeClr val="bg1"/>
                </a:solidFill>
                <a:latin typeface="Times New Roman" panose="02020603050405020304" pitchFamily="18" charset="0"/>
                <a:ea typeface="Microsoft JhengHei" charset="-120"/>
                <a:cs typeface="Times New Roman" panose="02020603050405020304" pitchFamily="18" charset="0"/>
              </a:rPr>
              <a:t>8</a:t>
            </a:r>
            <a:r>
              <a:rPr lang="zh-TW" altLang="en-US" dirty="0">
                <a:solidFill>
                  <a:schemeClr val="bg1"/>
                </a:solidFill>
                <a:latin typeface="Times New Roman" panose="02020603050405020304" pitchFamily="18" charset="0"/>
                <a:ea typeface="Microsoft JhengHei" charset="-120"/>
                <a:cs typeface="Times New Roman" panose="02020603050405020304" pitchFamily="18" charset="0"/>
              </a:rPr>
              <a:t>項計畫發展行動學習願景</a:t>
            </a:r>
            <a:endParaRPr lang="en-US" altLang="zh-TW" dirty="0">
              <a:solidFill>
                <a:schemeClr val="bg1"/>
              </a:solidFill>
              <a:latin typeface="Times New Roman" panose="02020603050405020304" pitchFamily="18" charset="0"/>
              <a:ea typeface="Microsoft JhengHei" charset="-120"/>
              <a:cs typeface="Times New Roman" panose="02020603050405020304" pitchFamily="18" charset="0"/>
            </a:endParaRPr>
          </a:p>
        </p:txBody>
      </p:sp>
      <p:sp>
        <p:nvSpPr>
          <p:cNvPr id="96" name="Rectangle 28"/>
          <p:cNvSpPr>
            <a:spLocks noChangeArrowheads="1"/>
          </p:cNvSpPr>
          <p:nvPr/>
        </p:nvSpPr>
        <p:spPr bwMode="black">
          <a:xfrm>
            <a:off x="5070488" y="4530319"/>
            <a:ext cx="2658992" cy="904863"/>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50000" t="50000" r="50000" b="50000"/>
            </a:path>
            <a:tileRect/>
          </a:gradFill>
          <a:ln w="19050">
            <a:solidFill>
              <a:srgbClr val="008000"/>
            </a:solidFill>
          </a:ln>
          <a:extLst/>
        </p:spPr>
        <p:txBody>
          <a:bodyPr wrap="square">
            <a:spAutoFit/>
          </a:bodyPr>
          <a:lstStyle/>
          <a:p>
            <a:pPr eaLnBrk="0" hangingPunct="0">
              <a:lnSpc>
                <a:spcPct val="110000"/>
              </a:lnSpc>
              <a:defRPr/>
            </a:pPr>
            <a:r>
              <a:rPr lang="zh-TW" altLang="en-US" sz="2400" kern="0" dirty="0">
                <a:latin typeface="Microsoft JhengHei" charset="-120"/>
                <a:ea typeface="Microsoft JhengHei" charset="-120"/>
                <a:cs typeface="Microsoft JhengHei" charset="-120"/>
              </a:rPr>
              <a:t>七、教專社群計畫</a:t>
            </a:r>
            <a:endParaRPr lang="en-US" altLang="zh-TW" sz="2400" kern="0" dirty="0">
              <a:latin typeface="Microsoft JhengHei" charset="-120"/>
              <a:ea typeface="Microsoft JhengHei" charset="-120"/>
              <a:cs typeface="Microsoft JhengHei" charset="-120"/>
            </a:endParaRPr>
          </a:p>
          <a:p>
            <a:pPr eaLnBrk="0" hangingPunct="0">
              <a:lnSpc>
                <a:spcPct val="110000"/>
              </a:lnSpc>
              <a:defRPr/>
            </a:pPr>
            <a:r>
              <a:rPr lang="zh-TW" altLang="en-US" sz="2400" kern="0" dirty="0">
                <a:latin typeface="Microsoft JhengHei" charset="-120"/>
                <a:ea typeface="Microsoft JhengHei" charset="-120"/>
                <a:cs typeface="Microsoft JhengHei" charset="-120"/>
              </a:rPr>
              <a:t>八、精進社群計畫</a:t>
            </a:r>
            <a:endParaRPr lang="en-US" altLang="zh-TW" sz="2400" kern="0" dirty="0">
              <a:latin typeface="Microsoft JhengHei" charset="-120"/>
              <a:ea typeface="Microsoft JhengHei" charset="-120"/>
              <a:cs typeface="Microsoft JhengHei" charset="-120"/>
            </a:endParaRPr>
          </a:p>
        </p:txBody>
      </p:sp>
      <p:sp>
        <p:nvSpPr>
          <p:cNvPr id="90" name="Rectangle 28"/>
          <p:cNvSpPr>
            <a:spLocks noChangeArrowheads="1"/>
          </p:cNvSpPr>
          <p:nvPr/>
        </p:nvSpPr>
        <p:spPr bwMode="black">
          <a:xfrm>
            <a:off x="8005486" y="965744"/>
            <a:ext cx="2338986" cy="131112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33CC"/>
            </a:solidFill>
          </a:ln>
          <a:extLst/>
        </p:spPr>
        <p:txBody>
          <a:bodyPr wrap="square">
            <a:spAutoFit/>
          </a:bodyPr>
          <a:lstStyle/>
          <a:p>
            <a:pPr eaLnBrk="0" hangingPunct="0">
              <a:lnSpc>
                <a:spcPct val="110000"/>
              </a:lnSpc>
              <a:defRPr/>
            </a:pPr>
            <a:r>
              <a:rPr lang="zh-TW" altLang="en-US" kern="0" dirty="0">
                <a:latin typeface="Times New Roman" panose="02020603050405020304" pitchFamily="18" charset="0"/>
                <a:ea typeface="Microsoft JhengHei" charset="-120"/>
                <a:cs typeface="Times New Roman" panose="02020603050405020304" pitchFamily="18" charset="0"/>
                <a:sym typeface="Arial" panose="020B0604020202020204" pitchFamily="34" charset="0"/>
              </a:rPr>
              <a:t>一、</a:t>
            </a:r>
            <a:r>
              <a:rPr lang="en-US" altLang="zh-TW" kern="0" dirty="0">
                <a:latin typeface="Times New Roman" panose="02020603050405020304" pitchFamily="18" charset="0"/>
                <a:ea typeface="Microsoft JhengHei" charset="-120"/>
                <a:cs typeface="Times New Roman" panose="02020603050405020304" pitchFamily="18" charset="0"/>
                <a:sym typeface="Arial" panose="020B0604020202020204" pitchFamily="34" charset="0"/>
              </a:rPr>
              <a:t>102</a:t>
            </a:r>
            <a:r>
              <a:rPr lang="zh-TW" altLang="en-US" kern="0" dirty="0">
                <a:latin typeface="Times New Roman" panose="02020603050405020304" pitchFamily="18" charset="0"/>
                <a:ea typeface="Microsoft JhengHei" charset="-120"/>
                <a:cs typeface="Times New Roman" panose="02020603050405020304" pitchFamily="18" charset="0"/>
                <a:sym typeface="Arial" panose="020B0604020202020204" pitchFamily="34" charset="0"/>
              </a:rPr>
              <a:t>教育部充實英語教室設備計畫</a:t>
            </a:r>
            <a:endParaRPr lang="zh-CN" altLang="en-US" kern="0" dirty="0">
              <a:latin typeface="Times New Roman" panose="02020603050405020304" pitchFamily="18" charset="0"/>
              <a:ea typeface="Microsoft JhengHei" charset="-120"/>
              <a:cs typeface="Times New Roman" panose="02020603050405020304" pitchFamily="18" charset="0"/>
              <a:sym typeface="Arial" panose="020B0604020202020204" pitchFamily="34" charset="0"/>
            </a:endParaRPr>
          </a:p>
          <a:p>
            <a:pPr defTabSz="914400" eaLnBrk="0" hangingPunct="0">
              <a:lnSpc>
                <a:spcPct val="110000"/>
              </a:lnSpc>
              <a:defRPr/>
            </a:pPr>
            <a:r>
              <a:rPr lang="zh-TW" altLang="en-US" kern="0" dirty="0">
                <a:latin typeface="Times New Roman" panose="02020603050405020304" pitchFamily="18" charset="0"/>
                <a:ea typeface="Microsoft JhengHei" charset="-120"/>
                <a:cs typeface="Times New Roman" panose="02020603050405020304" pitchFamily="18" charset="0"/>
              </a:rPr>
              <a:t>二、計畫</a:t>
            </a:r>
            <a:r>
              <a:rPr lang="en-US" altLang="zh-TW" kern="0" dirty="0">
                <a:latin typeface="Times New Roman" panose="02020603050405020304" pitchFamily="18" charset="0"/>
                <a:ea typeface="Microsoft JhengHei" charset="-120"/>
                <a:cs typeface="Times New Roman" panose="02020603050405020304" pitchFamily="18" charset="0"/>
              </a:rPr>
              <a:t>:103-105</a:t>
            </a:r>
          </a:p>
          <a:p>
            <a:pPr defTabSz="914400" eaLnBrk="0" hangingPunct="0">
              <a:lnSpc>
                <a:spcPct val="110000"/>
              </a:lnSpc>
              <a:defRPr/>
            </a:pPr>
            <a:r>
              <a:rPr lang="zh-TW" altLang="en-US" kern="0" dirty="0">
                <a:latin typeface="Times New Roman" panose="02020603050405020304" pitchFamily="18" charset="0"/>
                <a:ea typeface="Microsoft JhengHei" charset="-120"/>
                <a:cs typeface="Times New Roman" panose="02020603050405020304" pitchFamily="18" charset="0"/>
              </a:rPr>
              <a:t>宜蘭縣資訊特色學校</a:t>
            </a:r>
            <a:endParaRPr lang="en-US" altLang="zh-TW" kern="0" dirty="0">
              <a:latin typeface="Times New Roman" panose="02020603050405020304" pitchFamily="18" charset="0"/>
              <a:ea typeface="Microsoft JhengHei" charset="-120"/>
              <a:cs typeface="Times New Roman" panose="02020603050405020304" pitchFamily="18" charset="0"/>
            </a:endParaRPr>
          </a:p>
        </p:txBody>
      </p:sp>
      <p:sp>
        <p:nvSpPr>
          <p:cNvPr id="28"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20</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1994013"/>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ppt_x"/>
                                          </p:val>
                                        </p:tav>
                                        <p:tav tm="100000">
                                          <p:val>
                                            <p:strVal val="#ppt_x"/>
                                          </p:val>
                                        </p:tav>
                                      </p:tavLst>
                                    </p:anim>
                                    <p:anim calcmode="lin" valueType="num">
                                      <p:cBhvr additive="base">
                                        <p:cTn id="12" dur="50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additive="base">
                                        <p:cTn id="15" dur="500" fill="hold"/>
                                        <p:tgtEl>
                                          <p:spTgt spid="83"/>
                                        </p:tgtEl>
                                        <p:attrNameLst>
                                          <p:attrName>ppt_x</p:attrName>
                                        </p:attrNameLst>
                                      </p:cBhvr>
                                      <p:tavLst>
                                        <p:tav tm="0">
                                          <p:val>
                                            <p:strVal val="#ppt_x"/>
                                          </p:val>
                                        </p:tav>
                                        <p:tav tm="100000">
                                          <p:val>
                                            <p:strVal val="#ppt_x"/>
                                          </p:val>
                                        </p:tav>
                                      </p:tavLst>
                                    </p:anim>
                                    <p:anim calcmode="lin" valueType="num">
                                      <p:cBhvr additive="base">
                                        <p:cTn id="16" dur="500" fill="hold"/>
                                        <p:tgtEl>
                                          <p:spTgt spid="8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500" fill="hold"/>
                                        <p:tgtEl>
                                          <p:spTgt spid="84"/>
                                        </p:tgtEl>
                                        <p:attrNameLst>
                                          <p:attrName>ppt_x</p:attrName>
                                        </p:attrNameLst>
                                      </p:cBhvr>
                                      <p:tavLst>
                                        <p:tav tm="0">
                                          <p:val>
                                            <p:strVal val="#ppt_x"/>
                                          </p:val>
                                        </p:tav>
                                        <p:tav tm="100000">
                                          <p:val>
                                            <p:strVal val="#ppt_x"/>
                                          </p:val>
                                        </p:tav>
                                      </p:tavLst>
                                    </p:anim>
                                    <p:anim calcmode="lin" valueType="num">
                                      <p:cBhvr additive="base">
                                        <p:cTn id="20" dur="500" fill="hold"/>
                                        <p:tgtEl>
                                          <p:spTgt spid="8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500" fill="hold"/>
                                        <p:tgtEl>
                                          <p:spTgt spid="85"/>
                                        </p:tgtEl>
                                        <p:attrNameLst>
                                          <p:attrName>ppt_x</p:attrName>
                                        </p:attrNameLst>
                                      </p:cBhvr>
                                      <p:tavLst>
                                        <p:tav tm="0">
                                          <p:val>
                                            <p:strVal val="#ppt_x"/>
                                          </p:val>
                                        </p:tav>
                                        <p:tav tm="100000">
                                          <p:val>
                                            <p:strVal val="#ppt_x"/>
                                          </p:val>
                                        </p:tav>
                                      </p:tavLst>
                                    </p:anim>
                                    <p:anim calcmode="lin" valueType="num">
                                      <p:cBhvr additive="base">
                                        <p:cTn id="24" dur="500" fill="hold"/>
                                        <p:tgtEl>
                                          <p:spTgt spid="8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ppt_x"/>
                                          </p:val>
                                        </p:tav>
                                        <p:tav tm="100000">
                                          <p:val>
                                            <p:strVal val="#ppt_x"/>
                                          </p:val>
                                        </p:tav>
                                      </p:tavLst>
                                    </p:anim>
                                    <p:anim calcmode="lin" valueType="num">
                                      <p:cBhvr additive="base">
                                        <p:cTn id="28" dur="500" fill="hold"/>
                                        <p:tgtEl>
                                          <p:spTgt spid="8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500" fill="hold"/>
                                        <p:tgtEl>
                                          <p:spTgt spid="87"/>
                                        </p:tgtEl>
                                        <p:attrNameLst>
                                          <p:attrName>ppt_x</p:attrName>
                                        </p:attrNameLst>
                                      </p:cBhvr>
                                      <p:tavLst>
                                        <p:tav tm="0">
                                          <p:val>
                                            <p:strVal val="#ppt_x"/>
                                          </p:val>
                                        </p:tav>
                                        <p:tav tm="100000">
                                          <p:val>
                                            <p:strVal val="#ppt_x"/>
                                          </p:val>
                                        </p:tav>
                                      </p:tavLst>
                                    </p:anim>
                                    <p:anim calcmode="lin" valueType="num">
                                      <p:cBhvr additive="base">
                                        <p:cTn id="32" dur="500" fill="hold"/>
                                        <p:tgtEl>
                                          <p:spTgt spid="8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fill="hold"/>
                                        <p:tgtEl>
                                          <p:spTgt spid="88"/>
                                        </p:tgtEl>
                                        <p:attrNameLst>
                                          <p:attrName>ppt_x</p:attrName>
                                        </p:attrNameLst>
                                      </p:cBhvr>
                                      <p:tavLst>
                                        <p:tav tm="0">
                                          <p:val>
                                            <p:strVal val="#ppt_x"/>
                                          </p:val>
                                        </p:tav>
                                        <p:tav tm="100000">
                                          <p:val>
                                            <p:strVal val="#ppt_x"/>
                                          </p:val>
                                        </p:tav>
                                      </p:tavLst>
                                    </p:anim>
                                    <p:anim calcmode="lin" valueType="num">
                                      <p:cBhvr additive="base">
                                        <p:cTn id="36" dur="500" fill="hold"/>
                                        <p:tgtEl>
                                          <p:spTgt spid="8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fill="hold"/>
                                        <p:tgtEl>
                                          <p:spTgt spid="89"/>
                                        </p:tgtEl>
                                        <p:attrNameLst>
                                          <p:attrName>ppt_x</p:attrName>
                                        </p:attrNameLst>
                                      </p:cBhvr>
                                      <p:tavLst>
                                        <p:tav tm="0">
                                          <p:val>
                                            <p:strVal val="#ppt_x"/>
                                          </p:val>
                                        </p:tav>
                                        <p:tav tm="100000">
                                          <p:val>
                                            <p:strVal val="#ppt_x"/>
                                          </p:val>
                                        </p:tav>
                                      </p:tavLst>
                                    </p:anim>
                                    <p:anim calcmode="lin" valueType="num">
                                      <p:cBhvr additive="base">
                                        <p:cTn id="40" dur="500" fill="hold"/>
                                        <p:tgtEl>
                                          <p:spTgt spid="8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additive="base">
                                        <p:cTn id="43" dur="500" fill="hold"/>
                                        <p:tgtEl>
                                          <p:spTgt spid="91"/>
                                        </p:tgtEl>
                                        <p:attrNameLst>
                                          <p:attrName>ppt_x</p:attrName>
                                        </p:attrNameLst>
                                      </p:cBhvr>
                                      <p:tavLst>
                                        <p:tav tm="0">
                                          <p:val>
                                            <p:strVal val="#ppt_x"/>
                                          </p:val>
                                        </p:tav>
                                        <p:tav tm="100000">
                                          <p:val>
                                            <p:strVal val="#ppt_x"/>
                                          </p:val>
                                        </p:tav>
                                      </p:tavLst>
                                    </p:anim>
                                    <p:anim calcmode="lin" valueType="num">
                                      <p:cBhvr additive="base">
                                        <p:cTn id="44" dur="500" fill="hold"/>
                                        <p:tgtEl>
                                          <p:spTgt spid="9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ppt_x"/>
                                          </p:val>
                                        </p:tav>
                                        <p:tav tm="100000">
                                          <p:val>
                                            <p:strVal val="#ppt_x"/>
                                          </p:val>
                                        </p:tav>
                                      </p:tavLst>
                                    </p:anim>
                                    <p:anim calcmode="lin" valueType="num">
                                      <p:cBhvr additive="base">
                                        <p:cTn id="48" dur="500" fill="hold"/>
                                        <p:tgtEl>
                                          <p:spTgt spid="9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additive="base">
                                        <p:cTn id="55" dur="500" fill="hold"/>
                                        <p:tgtEl>
                                          <p:spTgt spid="94"/>
                                        </p:tgtEl>
                                        <p:attrNameLst>
                                          <p:attrName>ppt_x</p:attrName>
                                        </p:attrNameLst>
                                      </p:cBhvr>
                                      <p:tavLst>
                                        <p:tav tm="0">
                                          <p:val>
                                            <p:strVal val="#ppt_x"/>
                                          </p:val>
                                        </p:tav>
                                        <p:tav tm="100000">
                                          <p:val>
                                            <p:strVal val="#ppt_x"/>
                                          </p:val>
                                        </p:tav>
                                      </p:tavLst>
                                    </p:anim>
                                    <p:anim calcmode="lin" valueType="num">
                                      <p:cBhvr additive="base">
                                        <p:cTn id="56" dur="500" fill="hold"/>
                                        <p:tgtEl>
                                          <p:spTgt spid="9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500" fill="hold"/>
                                        <p:tgtEl>
                                          <p:spTgt spid="95"/>
                                        </p:tgtEl>
                                        <p:attrNameLst>
                                          <p:attrName>ppt_x</p:attrName>
                                        </p:attrNameLst>
                                      </p:cBhvr>
                                      <p:tavLst>
                                        <p:tav tm="0">
                                          <p:val>
                                            <p:strVal val="#ppt_x"/>
                                          </p:val>
                                        </p:tav>
                                        <p:tav tm="100000">
                                          <p:val>
                                            <p:strVal val="#ppt_x"/>
                                          </p:val>
                                        </p:tav>
                                      </p:tavLst>
                                    </p:anim>
                                    <p:anim calcmode="lin" valueType="num">
                                      <p:cBhvr additive="base">
                                        <p:cTn id="60" dur="500" fill="hold"/>
                                        <p:tgtEl>
                                          <p:spTgt spid="9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 calcmode="lin" valueType="num">
                                      <p:cBhvr additive="base">
                                        <p:cTn id="63" dur="500" fill="hold"/>
                                        <p:tgtEl>
                                          <p:spTgt spid="96"/>
                                        </p:tgtEl>
                                        <p:attrNameLst>
                                          <p:attrName>ppt_x</p:attrName>
                                        </p:attrNameLst>
                                      </p:cBhvr>
                                      <p:tavLst>
                                        <p:tav tm="0">
                                          <p:val>
                                            <p:strVal val="#ppt_x"/>
                                          </p:val>
                                        </p:tav>
                                        <p:tav tm="100000">
                                          <p:val>
                                            <p:strVal val="#ppt_x"/>
                                          </p:val>
                                        </p:tav>
                                      </p:tavLst>
                                    </p:anim>
                                    <p:anim calcmode="lin" valueType="num">
                                      <p:cBhvr additive="base">
                                        <p:cTn id="64" dur="500" fill="hold"/>
                                        <p:tgtEl>
                                          <p:spTgt spid="9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500" fill="hold"/>
                                        <p:tgtEl>
                                          <p:spTgt spid="90"/>
                                        </p:tgtEl>
                                        <p:attrNameLst>
                                          <p:attrName>ppt_x</p:attrName>
                                        </p:attrNameLst>
                                      </p:cBhvr>
                                      <p:tavLst>
                                        <p:tav tm="0">
                                          <p:val>
                                            <p:strVal val="#ppt_x"/>
                                          </p:val>
                                        </p:tav>
                                        <p:tav tm="100000">
                                          <p:val>
                                            <p:strVal val="#ppt_x"/>
                                          </p:val>
                                        </p:tav>
                                      </p:tavLst>
                                    </p:anim>
                                    <p:anim calcmode="lin" valueType="num">
                                      <p:cBhvr additive="base">
                                        <p:cTn id="6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7" grpId="0" animBg="1"/>
      <p:bldP spid="88" grpId="0" animBg="1"/>
      <p:bldP spid="89" grpId="0" animBg="1"/>
      <p:bldP spid="94" grpId="0"/>
      <p:bldP spid="95" grpId="0" animBg="1"/>
      <p:bldP spid="96" grpId="0" animBg="1"/>
      <p:bldP spid="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圖片 57"/>
          <p:cNvPicPr>
            <a:picLocks noChangeAspect="1"/>
          </p:cNvPicPr>
          <p:nvPr/>
        </p:nvPicPr>
        <p:blipFill rotWithShape="1">
          <a:blip r:embed="rId2">
            <a:extLst>
              <a:ext uri="{28A0092B-C50C-407E-A947-70E740481C1C}">
                <a14:useLocalDpi xmlns:a14="http://schemas.microsoft.com/office/drawing/2010/main" val="0"/>
              </a:ext>
            </a:extLst>
          </a:blip>
          <a:srcRect r="5478"/>
          <a:stretch/>
        </p:blipFill>
        <p:spPr>
          <a:xfrm>
            <a:off x="5743233" y="3952226"/>
            <a:ext cx="4735739" cy="2421080"/>
          </a:xfrm>
          <a:prstGeom prst="rect">
            <a:avLst/>
          </a:prstGeom>
        </p:spPr>
      </p:pic>
      <p:sp>
        <p:nvSpPr>
          <p:cNvPr id="55" name="矩形 54"/>
          <p:cNvSpPr/>
          <p:nvPr/>
        </p:nvSpPr>
        <p:spPr bwMode="auto">
          <a:xfrm>
            <a:off x="1524000" y="0"/>
            <a:ext cx="9144000" cy="4709038"/>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20000"/>
              </a:spcBef>
              <a:spcAft>
                <a:spcPct val="0"/>
              </a:spcAft>
            </a:pPr>
            <a:endParaRPr lang="zh-TW" altLang="en-US" sz="2400">
              <a:solidFill>
                <a:prstClr val="black"/>
              </a:solidFill>
              <a:latin typeface="Times New Roman" charset="0"/>
            </a:endParaRPr>
          </a:p>
        </p:txBody>
      </p:sp>
      <p:pic>
        <p:nvPicPr>
          <p:cNvPr id="2" name="圖片 1">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12013"/>
          <a:stretch/>
        </p:blipFill>
        <p:spPr>
          <a:xfrm>
            <a:off x="1314450" y="1538339"/>
            <a:ext cx="4428783" cy="2500673"/>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825" y="1604092"/>
            <a:ext cx="3661138" cy="2434920"/>
          </a:xfrm>
          <a:prstGeom prst="rect">
            <a:avLst/>
          </a:prstGeom>
        </p:spPr>
      </p:pic>
      <p:pic>
        <p:nvPicPr>
          <p:cNvPr id="48" name="圖片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9700" y="3952226"/>
            <a:ext cx="4333533" cy="2413285"/>
          </a:xfrm>
          <a:prstGeom prst="rect">
            <a:avLst/>
          </a:prstGeom>
        </p:spPr>
      </p:pic>
      <p:sp>
        <p:nvSpPr>
          <p:cNvPr id="11" name="標題 2"/>
          <p:cNvSpPr>
            <a:spLocks noGrp="1"/>
          </p:cNvSpPr>
          <p:nvPr>
            <p:ph type="title"/>
          </p:nvPr>
        </p:nvSpPr>
        <p:spPr>
          <a:xfrm>
            <a:off x="0" y="163742"/>
            <a:ext cx="12192000" cy="1284058"/>
          </a:xfrm>
        </p:spPr>
        <p:txBody>
          <a:bodyPr>
            <a:noAutofit/>
          </a:bodyPr>
          <a:lstStyle/>
          <a:p>
            <a:pPr marL="720000" indent="-720000" algn="ct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一</a:t>
            </a: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教師專業學習社群的</a:t>
            </a:r>
            <a:r>
              <a:rPr lang="zh-TW" altLang="en-US" dirty="0">
                <a:solidFill>
                  <a:srgbClr val="FF0000"/>
                </a:solidFill>
                <a:latin typeface="+mj-ea"/>
              </a:rPr>
              <a:t>案例</a:t>
            </a:r>
            <a:r>
              <a:rPr lang="zh-TW" altLang="en-US" dirty="0">
                <a:solidFill>
                  <a:srgbClr val="0000FF"/>
                </a:solidFill>
                <a:latin typeface="+mj-ea"/>
              </a:rPr>
              <a:t>：</a:t>
            </a:r>
            <a:r>
              <a:rPr lang="zh-TW" altLang="en-US" dirty="0">
                <a:solidFill>
                  <a:srgbClr val="FF0000"/>
                </a:solidFill>
                <a:latin typeface="+mj-ea"/>
              </a:rPr>
              <a:t>實體</a:t>
            </a:r>
            <a:r>
              <a:rPr lang="zh-TW" altLang="en-US" dirty="0">
                <a:solidFill>
                  <a:srgbClr val="0000FF"/>
                </a:solidFill>
                <a:latin typeface="+mj-ea"/>
              </a:rPr>
              <a:t>社群</a:t>
            </a:r>
            <a:r>
              <a:rPr lang="en-US" altLang="zh-TW" dirty="0">
                <a:solidFill>
                  <a:srgbClr val="0000FF"/>
                </a:solidFill>
                <a:latin typeface="Times New Roman" panose="02020603050405020304" pitchFamily="18" charset="0"/>
                <a:cs typeface="Times New Roman" panose="02020603050405020304" pitchFamily="18" charset="0"/>
              </a:rPr>
              <a:t>-2</a:t>
            </a:r>
            <a:r>
              <a:rPr lang="en-US" altLang="zh-TW" dirty="0">
                <a:solidFill>
                  <a:srgbClr val="0000FF"/>
                </a:solidFill>
                <a:latin typeface="+mj-ea"/>
              </a:rPr>
              <a:t/>
            </a:r>
            <a:br>
              <a:rPr lang="en-US" altLang="zh-TW" dirty="0">
                <a:solidFill>
                  <a:srgbClr val="0000FF"/>
                </a:solidFill>
                <a:latin typeface="+mj-ea"/>
              </a:rPr>
            </a:br>
            <a:r>
              <a:rPr lang="zh-TW" altLang="en-US" sz="4000" dirty="0">
                <a:solidFill>
                  <a:srgbClr val="008000"/>
                </a:solidFill>
                <a:latin typeface="微軟正黑體" panose="020B0604030504040204" pitchFamily="34" charset="-120"/>
                <a:ea typeface="微軟正黑體" panose="020B0604030504040204" pitchFamily="34" charset="-120"/>
              </a:rPr>
              <a:t>新竹市光武國中</a:t>
            </a:r>
            <a:endParaRPr lang="zh-TW" altLang="en-US" sz="2400" b="0" dirty="0">
              <a:solidFill>
                <a:srgbClr val="008000"/>
              </a:solidFill>
              <a:latin typeface="微軟正黑體" panose="020B0604030504040204" pitchFamily="34" charset="-120"/>
              <a:ea typeface="微軟正黑體" panose="020B0604030504040204" pitchFamily="34" charset="-120"/>
            </a:endParaRPr>
          </a:p>
        </p:txBody>
      </p:sp>
      <p:sp>
        <p:nvSpPr>
          <p:cNvPr id="9"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21</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024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checkerboard(across)">
                                      <p:cBhvr>
                                        <p:cTn id="12" dur="500"/>
                                        <p:tgtEl>
                                          <p:spTgt spid="48"/>
                                        </p:tgtEl>
                                      </p:cBhvr>
                                    </p:animEffect>
                                  </p:childTnLst>
                                </p:cTn>
                              </p:par>
                              <p:par>
                                <p:cTn id="13" presetID="5" presetClass="entr" presetSubtype="1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checkerboard(across)">
                                      <p:cBhvr>
                                        <p:cTn id="1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bwMode="auto">
          <a:xfrm>
            <a:off x="1524000" y="0"/>
            <a:ext cx="9144000" cy="4709038"/>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20000"/>
              </a:spcBef>
              <a:spcAft>
                <a:spcPct val="0"/>
              </a:spcAft>
            </a:pPr>
            <a:endParaRPr lang="zh-TW" altLang="en-US" sz="2400">
              <a:solidFill>
                <a:prstClr val="black"/>
              </a:solidFill>
              <a:latin typeface="Times New Roman" charset="0"/>
            </a:endParaRPr>
          </a:p>
        </p:txBody>
      </p:sp>
      <p:pic>
        <p:nvPicPr>
          <p:cNvPr id="5" name="圖片 4">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4687"/>
          <a:stretch/>
        </p:blipFill>
        <p:spPr>
          <a:xfrm>
            <a:off x="2452159" y="1485900"/>
            <a:ext cx="6659388" cy="4981990"/>
          </a:xfrm>
          <a:prstGeom prst="rect">
            <a:avLst/>
          </a:prstGeom>
        </p:spPr>
      </p:pic>
      <p:sp>
        <p:nvSpPr>
          <p:cNvPr id="8" name="標題 2"/>
          <p:cNvSpPr>
            <a:spLocks noGrp="1"/>
          </p:cNvSpPr>
          <p:nvPr>
            <p:ph type="title"/>
          </p:nvPr>
        </p:nvSpPr>
        <p:spPr>
          <a:xfrm>
            <a:off x="0" y="163742"/>
            <a:ext cx="12192000" cy="1284058"/>
          </a:xfrm>
        </p:spPr>
        <p:txBody>
          <a:bodyPr>
            <a:noAutofit/>
          </a:bodyPr>
          <a:lstStyle/>
          <a:p>
            <a:pPr marL="720000" indent="-720000" algn="ct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一</a:t>
            </a: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教師專業學習社群的</a:t>
            </a:r>
            <a:r>
              <a:rPr lang="zh-TW" altLang="en-US" dirty="0">
                <a:solidFill>
                  <a:srgbClr val="FF0000"/>
                </a:solidFill>
                <a:latin typeface="+mj-ea"/>
              </a:rPr>
              <a:t>案例</a:t>
            </a:r>
            <a:r>
              <a:rPr lang="zh-TW" altLang="en-US" dirty="0">
                <a:solidFill>
                  <a:srgbClr val="0000FF"/>
                </a:solidFill>
                <a:latin typeface="+mj-ea"/>
              </a:rPr>
              <a:t>：</a:t>
            </a:r>
            <a:r>
              <a:rPr lang="zh-TW" altLang="en-US" dirty="0">
                <a:solidFill>
                  <a:srgbClr val="FF0000"/>
                </a:solidFill>
                <a:latin typeface="+mj-ea"/>
              </a:rPr>
              <a:t>實體</a:t>
            </a:r>
            <a:r>
              <a:rPr lang="zh-TW" altLang="en-US" dirty="0">
                <a:solidFill>
                  <a:srgbClr val="0000FF"/>
                </a:solidFill>
                <a:latin typeface="+mj-ea"/>
              </a:rPr>
              <a:t>社群</a:t>
            </a:r>
            <a:r>
              <a:rPr lang="en-US" altLang="zh-TW" dirty="0">
                <a:solidFill>
                  <a:srgbClr val="0000FF"/>
                </a:solidFill>
                <a:latin typeface="Times New Roman" panose="02020603050405020304" pitchFamily="18" charset="0"/>
                <a:cs typeface="Times New Roman" panose="02020603050405020304" pitchFamily="18" charset="0"/>
              </a:rPr>
              <a:t>-3</a:t>
            </a:r>
            <a:r>
              <a:rPr lang="en-US" altLang="zh-TW" sz="2400" b="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400" b="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4000" dirty="0">
                <a:solidFill>
                  <a:srgbClr val="008000"/>
                </a:solidFill>
                <a:latin typeface="微軟正黑體" panose="020B0604030504040204" pitchFamily="34" charset="-120"/>
                <a:ea typeface="微軟正黑體" panose="020B0604030504040204" pitchFamily="34" charset="-120"/>
              </a:rPr>
              <a:t>高雄市瑞祥高中</a:t>
            </a:r>
            <a:endParaRPr lang="zh-TW" altLang="en-US" sz="2400" b="0" dirty="0">
              <a:solidFill>
                <a:srgbClr val="008000"/>
              </a:solidFill>
              <a:latin typeface="微軟正黑體" panose="020B0604030504040204" pitchFamily="34" charset="-120"/>
              <a:ea typeface="微軟正黑體" panose="020B0604030504040204" pitchFamily="34" charset="-120"/>
            </a:endParaRPr>
          </a:p>
        </p:txBody>
      </p:sp>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22</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06182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2"/>
          <p:cNvSpPr>
            <a:spLocks noGrp="1"/>
          </p:cNvSpPr>
          <p:nvPr>
            <p:ph type="title"/>
          </p:nvPr>
        </p:nvSpPr>
        <p:spPr>
          <a:xfrm>
            <a:off x="112734" y="106592"/>
            <a:ext cx="11116785" cy="1284058"/>
          </a:xfrm>
        </p:spPr>
        <p:txBody>
          <a:bodyPr>
            <a:noAutofit/>
          </a:bodyPr>
          <a:lstStyle/>
          <a:p>
            <a:pPr marL="720000" indent="-720000" algn="ctr"/>
            <a:r>
              <a:rPr lang="en-US" altLang="zh-TW" dirty="0">
                <a:solidFill>
                  <a:srgbClr val="0000FF"/>
                </a:solidFill>
              </a:rPr>
              <a:t>(</a:t>
            </a:r>
            <a:r>
              <a:rPr lang="zh-TW" altLang="en-US" dirty="0">
                <a:solidFill>
                  <a:srgbClr val="0000FF"/>
                </a:solidFill>
              </a:rPr>
              <a:t>一</a:t>
            </a:r>
            <a:r>
              <a:rPr lang="en-US" altLang="zh-TW" dirty="0">
                <a:solidFill>
                  <a:srgbClr val="0000FF"/>
                </a:solidFill>
              </a:rPr>
              <a:t>)</a:t>
            </a:r>
            <a:r>
              <a:rPr lang="zh-TW" altLang="en-US" dirty="0">
                <a:solidFill>
                  <a:srgbClr val="0000FF"/>
                </a:solidFill>
              </a:rPr>
              <a:t>教師專業學習社群的</a:t>
            </a:r>
            <a:r>
              <a:rPr lang="zh-TW" altLang="en-US" dirty="0">
                <a:solidFill>
                  <a:srgbClr val="FF0000"/>
                </a:solidFill>
              </a:rPr>
              <a:t>案例</a:t>
            </a:r>
            <a:r>
              <a:rPr lang="zh-TW" altLang="en-US" dirty="0">
                <a:solidFill>
                  <a:srgbClr val="0000FF"/>
                </a:solidFill>
              </a:rPr>
              <a:t>：</a:t>
            </a:r>
            <a:r>
              <a:rPr lang="en-US" altLang="zh-TW" dirty="0">
                <a:solidFill>
                  <a:srgbClr val="0000FF"/>
                </a:solidFill>
              </a:rPr>
              <a:t/>
            </a:r>
            <a:br>
              <a:rPr lang="en-US" altLang="zh-TW" dirty="0">
                <a:solidFill>
                  <a:srgbClr val="0000FF"/>
                </a:solidFill>
              </a:rPr>
            </a:br>
            <a:r>
              <a:rPr lang="zh-TW" altLang="en-US" dirty="0">
                <a:solidFill>
                  <a:srgbClr val="FF0000"/>
                </a:solidFill>
              </a:rPr>
              <a:t>網路</a:t>
            </a:r>
            <a:r>
              <a:rPr lang="en-US" altLang="zh-TW" dirty="0">
                <a:solidFill>
                  <a:srgbClr val="008000"/>
                </a:solidFill>
              </a:rPr>
              <a:t>/</a:t>
            </a:r>
            <a:r>
              <a:rPr lang="zh-TW" altLang="en-US" dirty="0">
                <a:solidFill>
                  <a:srgbClr val="FF0000"/>
                </a:solidFill>
              </a:rPr>
              <a:t>線上</a:t>
            </a:r>
            <a:r>
              <a:rPr lang="zh-TW" altLang="en-US" dirty="0">
                <a:solidFill>
                  <a:srgbClr val="008000"/>
                </a:solidFill>
              </a:rPr>
              <a:t>社群</a:t>
            </a:r>
            <a:endParaRPr lang="zh-TW" altLang="en-US" sz="2400" b="0" dirty="0">
              <a:solidFill>
                <a:srgbClr val="008000"/>
              </a:solidFill>
            </a:endParaRPr>
          </a:p>
        </p:txBody>
      </p:sp>
      <p:sp>
        <p:nvSpPr>
          <p:cNvPr id="9"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mj-ea"/>
                <a:ea typeface="+mj-ea"/>
              </a:rPr>
              <a:pPr>
                <a:spcBef>
                  <a:spcPct val="0"/>
                </a:spcBef>
                <a:buFontTx/>
                <a:buNone/>
              </a:pPr>
              <a:t>23</a:t>
            </a:fld>
            <a:endParaRPr kumimoji="0" lang="en-US" altLang="zh-TW" sz="2000" dirty="0">
              <a:latin typeface="+mj-ea"/>
              <a:ea typeface="+mj-ea"/>
            </a:endParaRPr>
          </a:p>
        </p:txBody>
      </p:sp>
      <p:graphicFrame>
        <p:nvGraphicFramePr>
          <p:cNvPr id="3" name="資料庫圖表 2"/>
          <p:cNvGraphicFramePr/>
          <p:nvPr>
            <p:extLst>
              <p:ext uri="{D42A27DB-BD31-4B8C-83A1-F6EECF244321}">
                <p14:modId xmlns:p14="http://schemas.microsoft.com/office/powerpoint/2010/main" val="3190819895"/>
              </p:ext>
            </p:extLst>
          </p:nvPr>
        </p:nvGraphicFramePr>
        <p:xfrm>
          <a:off x="968626" y="1018228"/>
          <a:ext cx="95156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165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1"/>
          <p:cNvSpPr>
            <a:spLocks noGrp="1"/>
          </p:cNvSpPr>
          <p:nvPr>
            <p:ph type="title"/>
          </p:nvPr>
        </p:nvSpPr>
        <p:spPr>
          <a:xfrm>
            <a:off x="0" y="200024"/>
            <a:ext cx="12191999" cy="904875"/>
          </a:xfrm>
        </p:spPr>
        <p:txBody>
          <a:bodyPr>
            <a:noAutofit/>
          </a:bodyPr>
          <a:lstStyle/>
          <a:p>
            <a:pPr algn="ctr">
              <a:defRPr/>
            </a:pPr>
            <a:r>
              <a:rPr lang="zh-TW" altLang="en-US" b="1" dirty="0">
                <a:solidFill>
                  <a:srgbClr val="7030A0"/>
                </a:solidFill>
                <a:effectLst>
                  <a:outerShdw blurRad="38100" dist="38100" dir="2700000" algn="tl">
                    <a:srgbClr val="000000">
                      <a:alpha val="43137"/>
                    </a:srgbClr>
                  </a:outerShdw>
                </a:effectLst>
                <a:latin typeface="+mj-ea"/>
              </a:rPr>
              <a:t>分組討論</a:t>
            </a:r>
            <a:r>
              <a:rPr lang="en-US" altLang="zh-TW" b="1" dirty="0">
                <a:solidFill>
                  <a:srgbClr val="7030A0"/>
                </a:solidFill>
                <a:effectLst>
                  <a:outerShdw blurRad="38100" dist="38100" dir="2700000" algn="tl">
                    <a:srgbClr val="000000">
                      <a:alpha val="43137"/>
                    </a:srgbClr>
                  </a:outerShdw>
                </a:effectLst>
                <a:latin typeface="+mj-ea"/>
              </a:rPr>
              <a:t>(</a:t>
            </a:r>
            <a:r>
              <a:rPr lang="zh-TW" altLang="en-US" b="1" dirty="0">
                <a:solidFill>
                  <a:srgbClr val="7030A0"/>
                </a:solidFill>
                <a:effectLst>
                  <a:outerShdw blurRad="38100" dist="38100" dir="2700000" algn="tl">
                    <a:srgbClr val="000000">
                      <a:alpha val="43137"/>
                    </a:srgbClr>
                  </a:outerShdw>
                </a:effectLst>
                <a:latin typeface="+mj-ea"/>
              </a:rPr>
              <a:t>一</a:t>
            </a:r>
            <a:r>
              <a:rPr lang="en-US" altLang="zh-TW" b="1" dirty="0">
                <a:solidFill>
                  <a:srgbClr val="7030A0"/>
                </a:solidFill>
                <a:effectLst>
                  <a:outerShdw blurRad="38100" dist="38100" dir="2700000" algn="tl">
                    <a:srgbClr val="000000">
                      <a:alpha val="43137"/>
                    </a:srgbClr>
                  </a:outerShdw>
                </a:effectLst>
                <a:latin typeface="+mj-ea"/>
              </a:rPr>
              <a:t>)</a:t>
            </a:r>
            <a:endParaRPr lang="zh-TW" altLang="en-US" b="1" dirty="0">
              <a:solidFill>
                <a:srgbClr val="7030A0"/>
              </a:solidFill>
              <a:effectLst>
                <a:outerShdw blurRad="38100" dist="38100" dir="2700000" algn="tl">
                  <a:srgbClr val="000000">
                    <a:alpha val="43137"/>
                  </a:srgbClr>
                </a:outerShdw>
              </a:effectLst>
              <a:latin typeface="+mj-ea"/>
            </a:endParaRPr>
          </a:p>
        </p:txBody>
      </p:sp>
      <p:sp>
        <p:nvSpPr>
          <p:cNvPr id="54276" name="Rectangle 4"/>
          <p:cNvSpPr>
            <a:spLocks noChangeArrowheads="1"/>
          </p:cNvSpPr>
          <p:nvPr/>
        </p:nvSpPr>
        <p:spPr bwMode="auto">
          <a:xfrm>
            <a:off x="1163820" y="2486024"/>
            <a:ext cx="8989829" cy="4105276"/>
          </a:xfrm>
          <a:prstGeom prst="rect">
            <a:avLst/>
          </a:prstGeom>
          <a:noFill/>
          <a:ln w="28575">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zh-TW" altLang="en-US" sz="2400">
              <a:latin typeface="Times New Roman" pitchFamily="18" charset="0"/>
            </a:endParaRPr>
          </a:p>
        </p:txBody>
      </p:sp>
      <p:sp>
        <p:nvSpPr>
          <p:cNvPr id="2" name="矩形 1"/>
          <p:cNvSpPr/>
          <p:nvPr/>
        </p:nvSpPr>
        <p:spPr>
          <a:xfrm>
            <a:off x="1163820" y="1033834"/>
            <a:ext cx="9942331" cy="1384995"/>
          </a:xfrm>
          <a:prstGeom prst="rect">
            <a:avLst/>
          </a:prstGeom>
        </p:spPr>
        <p:txBody>
          <a:bodyPr wrap="square">
            <a:spAutoFit/>
          </a:bodyPr>
          <a:lstStyle/>
          <a:p>
            <a:r>
              <a:rPr lang="zh-TW" altLang="en-US" sz="2800" dirty="0">
                <a:latin typeface="+mn-ea"/>
              </a:rPr>
              <a:t>請以「十二年國教相關課程與教學之一項主題」，例如：差異化教學、探究學習、核心素養教學、各學科知識教學</a:t>
            </a:r>
            <a:r>
              <a:rPr lang="en-US" altLang="zh-TW" sz="2800" dirty="0">
                <a:latin typeface="+mn-ea"/>
              </a:rPr>
              <a:t>……</a:t>
            </a:r>
            <a:r>
              <a:rPr lang="zh-TW" altLang="en-US" sz="2800" dirty="0">
                <a:latin typeface="+mn-ea"/>
              </a:rPr>
              <a:t>等，完成</a:t>
            </a:r>
            <a:r>
              <a:rPr lang="zh-TW" altLang="en-US" sz="2800" dirty="0">
                <a:latin typeface="+mn-ea"/>
                <a:hlinkClick r:id="rId2" action="ppaction://hlinkfile"/>
              </a:rPr>
              <a:t>教師專業學習社群申請計畫書</a:t>
            </a:r>
            <a:r>
              <a:rPr lang="zh-TW" altLang="en-US" sz="2800" dirty="0">
                <a:latin typeface="+mn-ea"/>
              </a:rPr>
              <a:t>。</a:t>
            </a:r>
            <a:endParaRPr lang="en-US" altLang="zh-TW" sz="2800" dirty="0">
              <a:latin typeface="+mn-ea"/>
            </a:endParaRPr>
          </a:p>
        </p:txBody>
      </p:sp>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b="34977"/>
          <a:stretch/>
        </p:blipFill>
        <p:spPr>
          <a:xfrm>
            <a:off x="3686753" y="2519361"/>
            <a:ext cx="4382112" cy="4038601"/>
          </a:xfrm>
          <a:prstGeom prst="rect">
            <a:avLst/>
          </a:prstGeom>
        </p:spPr>
      </p:pic>
      <p:sp>
        <p:nvSpPr>
          <p:cNvPr id="7"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24</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56860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8"/>
          <p:cNvSpPr txBox="1">
            <a:spLocks/>
          </p:cNvSpPr>
          <p:nvPr/>
        </p:nvSpPr>
        <p:spPr>
          <a:xfrm>
            <a:off x="0" y="2312714"/>
            <a:ext cx="12192000" cy="1840185"/>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5400" kern="100" dirty="0">
                <a:solidFill>
                  <a:srgbClr val="0000FF"/>
                </a:solidFill>
                <a:effectLst>
                  <a:outerShdw blurRad="38100" dist="38100" dir="2700000" algn="tl">
                    <a:srgbClr val="000000">
                      <a:alpha val="43137"/>
                    </a:srgbClr>
                  </a:outerShdw>
                </a:effectLst>
                <a:latin typeface="+mj-ea"/>
              </a:rPr>
              <a:t>        三、</a:t>
            </a:r>
            <a:r>
              <a:rPr lang="zh-TW" altLang="en-US" sz="5400" dirty="0">
                <a:solidFill>
                  <a:srgbClr val="0000FF"/>
                </a:solidFill>
                <a:effectLst>
                  <a:outerShdw blurRad="38100" dist="38100" dir="2700000" algn="tl">
                    <a:srgbClr val="000000">
                      <a:alpha val="43137"/>
                    </a:srgbClr>
                  </a:outerShdw>
                </a:effectLst>
                <a:latin typeface="+mj-ea"/>
              </a:rPr>
              <a:t>運用</a:t>
            </a:r>
            <a:r>
              <a:rPr lang="zh-TW" altLang="en-US" sz="6600" dirty="0">
                <a:solidFill>
                  <a:srgbClr val="FF0000"/>
                </a:solidFill>
                <a:effectLst>
                  <a:outerShdw blurRad="38100" dist="38100" dir="2700000" algn="tl">
                    <a:srgbClr val="000000">
                      <a:alpha val="43137"/>
                    </a:srgbClr>
                  </a:outerShdw>
                </a:effectLst>
                <a:latin typeface="+mj-ea"/>
              </a:rPr>
              <a:t>對話技巧</a:t>
            </a:r>
            <a:endParaRPr lang="en-US" altLang="zh-TW" sz="6600" dirty="0">
              <a:solidFill>
                <a:srgbClr val="FF0000"/>
              </a:solidFill>
              <a:effectLst>
                <a:outerShdw blurRad="38100" dist="38100" dir="2700000" algn="tl">
                  <a:srgbClr val="000000">
                    <a:alpha val="43137"/>
                  </a:srgbClr>
                </a:outerShdw>
              </a:effectLst>
              <a:latin typeface="+mj-ea"/>
            </a:endParaRPr>
          </a:p>
          <a:p>
            <a:pPr lvl="0" algn="ctr"/>
            <a:r>
              <a:rPr lang="zh-TW" altLang="en-US" sz="5400" dirty="0">
                <a:solidFill>
                  <a:srgbClr val="0000FF"/>
                </a:solidFill>
                <a:effectLst>
                  <a:outerShdw blurRad="38100" dist="38100" dir="2700000" algn="tl">
                    <a:srgbClr val="000000">
                      <a:alpha val="43137"/>
                    </a:srgbClr>
                  </a:outerShdw>
                </a:effectLst>
                <a:latin typeface="+mj-ea"/>
              </a:rPr>
              <a:t>          推動教師專業學習社群</a:t>
            </a:r>
          </a:p>
        </p:txBody>
      </p:sp>
      <p:sp>
        <p:nvSpPr>
          <p:cNvPr id="4"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25</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77423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3564957909"/>
              </p:ext>
            </p:extLst>
          </p:nvPr>
        </p:nvGraphicFramePr>
        <p:xfrm>
          <a:off x="2595563" y="966738"/>
          <a:ext cx="7467600" cy="506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0" y="280071"/>
            <a:ext cx="12115800" cy="769441"/>
          </a:xfrm>
          <a:prstGeom prst="rect">
            <a:avLst/>
          </a:prstGeom>
        </p:spPr>
        <p:txBody>
          <a:bodyPr wrap="square">
            <a:spAutoFit/>
          </a:bodyPr>
          <a:lstStyle/>
          <a:p>
            <a:pPr algn="ctr"/>
            <a:r>
              <a:rPr lang="en-US" altLang="zh-TW" sz="4400" b="1" kern="100" dirty="0">
                <a:solidFill>
                  <a:srgbClr val="0000FF"/>
                </a:solidFill>
                <a:latin typeface="微軟正黑體" panose="020B0604030504040204" pitchFamily="34" charset="-120"/>
                <a:ea typeface="微軟正黑體" panose="020B0604030504040204" pitchFamily="34" charset="-120"/>
              </a:rPr>
              <a:t>(</a:t>
            </a:r>
            <a:r>
              <a:rPr lang="zh-TW" altLang="en-US" sz="4400" b="1" kern="100" dirty="0">
                <a:solidFill>
                  <a:srgbClr val="0000FF"/>
                </a:solidFill>
                <a:latin typeface="微軟正黑體" panose="020B0604030504040204" pitchFamily="34" charset="-120"/>
                <a:ea typeface="微軟正黑體" panose="020B0604030504040204" pitchFamily="34" charset="-120"/>
              </a:rPr>
              <a:t>一</a:t>
            </a:r>
            <a:r>
              <a:rPr lang="en-US" altLang="zh-TW" sz="4400" b="1" kern="100" dirty="0">
                <a:solidFill>
                  <a:srgbClr val="0000FF"/>
                </a:solidFill>
                <a:latin typeface="微軟正黑體" panose="020B0604030504040204" pitchFamily="34" charset="-120"/>
                <a:ea typeface="微軟正黑體" panose="020B0604030504040204" pitchFamily="34" charset="-120"/>
              </a:rPr>
              <a:t>)</a:t>
            </a:r>
            <a:r>
              <a:rPr lang="zh-TW" altLang="en-US" sz="4400" b="1" kern="100" dirty="0">
                <a:solidFill>
                  <a:srgbClr val="0000FF"/>
                </a:solidFill>
                <a:latin typeface="微軟正黑體" panose="020B0604030504040204" pitchFamily="34" charset="-120"/>
                <a:ea typeface="微軟正黑體" panose="020B0604030504040204" pitchFamily="34" charset="-120"/>
              </a:rPr>
              <a:t>對話首重</a:t>
            </a:r>
            <a:r>
              <a:rPr lang="zh-TW" altLang="en-US" sz="4400" b="1" kern="100" dirty="0">
                <a:solidFill>
                  <a:srgbClr val="FF0000"/>
                </a:solidFill>
                <a:latin typeface="微軟正黑體" panose="020B0604030504040204" pitchFamily="34" charset="-120"/>
                <a:ea typeface="微軟正黑體" panose="020B0604030504040204" pitchFamily="34" charset="-120"/>
              </a:rPr>
              <a:t>平等</a:t>
            </a:r>
            <a:endParaRPr lang="zh-TW" altLang="en-US" sz="4400" dirty="0">
              <a:solidFill>
                <a:srgbClr val="FF0000"/>
              </a:solidFill>
              <a:latin typeface="微軟正黑體" panose="020B0604030504040204" pitchFamily="34" charset="-120"/>
              <a:ea typeface="微軟正黑體" panose="020B0604030504040204" pitchFamily="34" charset="-120"/>
            </a:endParaRPr>
          </a:p>
        </p:txBody>
      </p:sp>
      <p:sp>
        <p:nvSpPr>
          <p:cNvPr id="2" name="橢圓 1"/>
          <p:cNvSpPr/>
          <p:nvPr/>
        </p:nvSpPr>
        <p:spPr>
          <a:xfrm>
            <a:off x="5715001" y="3276599"/>
            <a:ext cx="1585912" cy="1523999"/>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平等</a:t>
            </a:r>
            <a:endParaRPr lang="zh-TW" altLang="en-US" sz="36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26</a:t>
            </a:fld>
            <a:endParaRPr kumimoji="0" lang="en-US" altLang="zh-TW" sz="2000" dirty="0">
              <a:latin typeface="微軟正黑體" panose="020B0604030504040204" pitchFamily="34" charset="-120"/>
              <a:ea typeface="微軟正黑體" panose="020B0604030504040204" pitchFamily="34" charset="-120"/>
            </a:endParaRPr>
          </a:p>
        </p:txBody>
      </p:sp>
      <p:sp>
        <p:nvSpPr>
          <p:cNvPr id="3" name="橢圓 2"/>
          <p:cNvSpPr/>
          <p:nvPr/>
        </p:nvSpPr>
        <p:spPr>
          <a:xfrm>
            <a:off x="3467100" y="4229100"/>
            <a:ext cx="1704975" cy="1771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107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37221"/>
            <a:ext cx="12192000" cy="769441"/>
          </a:xfrm>
          <a:prstGeom prst="rect">
            <a:avLst/>
          </a:prstGeom>
        </p:spPr>
        <p:txBody>
          <a:bodyPr wrap="square">
            <a:spAutoFit/>
          </a:bodyPr>
          <a:lstStyle/>
          <a:p>
            <a:pPr algn="ctr"/>
            <a:r>
              <a:rPr lang="en-US" altLang="zh-TW" sz="4400" b="1" kern="100" dirty="0">
                <a:solidFill>
                  <a:srgbClr val="0000FF"/>
                </a:solidFill>
                <a:latin typeface="微軟正黑體" panose="020B0604030504040204" pitchFamily="34" charset="-120"/>
                <a:ea typeface="微軟正黑體" panose="020B0604030504040204" pitchFamily="34" charset="-120"/>
              </a:rPr>
              <a:t>(</a:t>
            </a:r>
            <a:r>
              <a:rPr lang="zh-TW" altLang="en-US" sz="4400" b="1" kern="100" dirty="0">
                <a:solidFill>
                  <a:srgbClr val="0000FF"/>
                </a:solidFill>
                <a:latin typeface="微軟正黑體" panose="020B0604030504040204" pitchFamily="34" charset="-120"/>
                <a:ea typeface="微軟正黑體" panose="020B0604030504040204" pitchFamily="34" charset="-120"/>
              </a:rPr>
              <a:t>二</a:t>
            </a:r>
            <a:r>
              <a:rPr lang="en-US" altLang="zh-TW" sz="4400" b="1" kern="100" dirty="0">
                <a:solidFill>
                  <a:srgbClr val="0000FF"/>
                </a:solidFill>
                <a:latin typeface="微軟正黑體" panose="020B0604030504040204" pitchFamily="34" charset="-120"/>
                <a:ea typeface="微軟正黑體" panose="020B0604030504040204" pitchFamily="34" charset="-120"/>
              </a:rPr>
              <a:t>)</a:t>
            </a:r>
            <a:r>
              <a:rPr lang="zh-TW" altLang="en-US" sz="4400" b="1" kern="100" dirty="0">
                <a:solidFill>
                  <a:srgbClr val="0000FF"/>
                </a:solidFill>
                <a:latin typeface="微軟正黑體" panose="020B0604030504040204" pitchFamily="34" charset="-120"/>
                <a:ea typeface="微軟正黑體" panose="020B0604030504040204" pitchFamily="34" charset="-120"/>
              </a:rPr>
              <a:t>對話技巧的</a:t>
            </a:r>
            <a:r>
              <a:rPr lang="zh-TW" altLang="en-US" sz="4400" b="1" kern="100" dirty="0">
                <a:solidFill>
                  <a:srgbClr val="FF0000"/>
                </a:solidFill>
                <a:latin typeface="微軟正黑體" panose="020B0604030504040204" pitchFamily="34" charset="-120"/>
                <a:ea typeface="微軟正黑體" panose="020B0604030504040204" pitchFamily="34" charset="-120"/>
              </a:rPr>
              <a:t>運用</a:t>
            </a:r>
            <a:r>
              <a:rPr lang="en-US" altLang="zh-TW" sz="4400" b="1" kern="100" dirty="0">
                <a:solidFill>
                  <a:srgbClr val="FF0000"/>
                </a:solidFill>
                <a:latin typeface="標楷體"/>
                <a:ea typeface="標楷體"/>
              </a:rPr>
              <a:t>〜</a:t>
            </a:r>
            <a:r>
              <a:rPr lang="zh-TW" altLang="en-US" sz="4400" b="1" dirty="0">
                <a:solidFill>
                  <a:srgbClr val="FF0000"/>
                </a:solidFill>
              </a:rPr>
              <a:t>引導式對話</a:t>
            </a:r>
            <a:endParaRPr lang="en-US" altLang="zh-TW" sz="4400" b="1" dirty="0">
              <a:solidFill>
                <a:srgbClr val="FF0000"/>
              </a:solidFill>
            </a:endParaRPr>
          </a:p>
        </p:txBody>
      </p:sp>
      <p:sp>
        <p:nvSpPr>
          <p:cNvPr id="13" name="六邊形 4"/>
          <p:cNvSpPr/>
          <p:nvPr/>
        </p:nvSpPr>
        <p:spPr>
          <a:xfrm>
            <a:off x="4389177" y="3559803"/>
            <a:ext cx="1055627" cy="1014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zh-TW" altLang="en-US" sz="2600" kern="1200" dirty="0">
              <a:solidFill>
                <a:schemeClr val="tx1"/>
              </a:solidFill>
            </a:endParaRPr>
          </a:p>
        </p:txBody>
      </p:sp>
      <p:graphicFrame>
        <p:nvGraphicFramePr>
          <p:cNvPr id="3" name="資料庫圖表 2"/>
          <p:cNvGraphicFramePr/>
          <p:nvPr>
            <p:extLst>
              <p:ext uri="{D42A27DB-BD31-4B8C-83A1-F6EECF244321}">
                <p14:modId xmlns:p14="http://schemas.microsoft.com/office/powerpoint/2010/main" val="2577476630"/>
              </p:ext>
            </p:extLst>
          </p:nvPr>
        </p:nvGraphicFramePr>
        <p:xfrm>
          <a:off x="2613025" y="780853"/>
          <a:ext cx="746442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27</a:t>
            </a:fld>
            <a:endParaRPr kumimoji="0" lang="en-US" altLang="zh-TW" sz="2000" dirty="0">
              <a:latin typeface="微軟正黑體" panose="020B0604030504040204" pitchFamily="34" charset="-120"/>
              <a:ea typeface="微軟正黑體" panose="020B0604030504040204" pitchFamily="34" charset="-120"/>
            </a:endParaRPr>
          </a:p>
        </p:txBody>
      </p:sp>
      <p:sp>
        <p:nvSpPr>
          <p:cNvPr id="2" name="矩形 1"/>
          <p:cNvSpPr/>
          <p:nvPr/>
        </p:nvSpPr>
        <p:spPr>
          <a:xfrm>
            <a:off x="2778604" y="1757644"/>
            <a:ext cx="566106" cy="3539430"/>
          </a:xfrm>
          <a:prstGeom prst="rect">
            <a:avLst/>
          </a:prstGeom>
        </p:spPr>
        <p:txBody>
          <a:bodyPr wrap="square">
            <a:spAutoFit/>
          </a:bodyPr>
          <a:lstStyle/>
          <a:p>
            <a:r>
              <a:rPr lang="zh-TW" altLang="en-US" sz="3200" b="1" dirty="0"/>
              <a:t>薩提爾教練模式</a:t>
            </a:r>
            <a:endParaRPr lang="en-US" altLang="zh-TW" sz="3200" b="1" dirty="0"/>
          </a:p>
        </p:txBody>
      </p:sp>
    </p:spTree>
    <p:extLst>
      <p:ext uri="{BB962C8B-B14F-4D97-AF65-F5344CB8AC3E}">
        <p14:creationId xmlns:p14="http://schemas.microsoft.com/office/powerpoint/2010/main" val="340695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381125" y="257578"/>
            <a:ext cx="8972550" cy="769441"/>
          </a:xfrm>
          <a:prstGeom prst="rect">
            <a:avLst/>
          </a:prstGeom>
        </p:spPr>
        <p:txBody>
          <a:bodyPr wrap="square">
            <a:spAutoFit/>
          </a:bodyPr>
          <a:lstStyle/>
          <a:p>
            <a:pPr algn="ctr"/>
            <a:r>
              <a:rPr lang="en-US" altLang="zh-TW" sz="4400" b="1" kern="1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4400" b="1" kern="100" dirty="0">
                <a:solidFill>
                  <a:schemeClr val="accent4">
                    <a:lumMod val="75000"/>
                  </a:schemeClr>
                </a:solidFill>
                <a:latin typeface="微軟正黑體" panose="020B0604030504040204" pitchFamily="34" charset="-120"/>
                <a:ea typeface="微軟正黑體" panose="020B0604030504040204" pitchFamily="34" charset="-120"/>
              </a:rPr>
              <a:t>探究式措辭</a:t>
            </a:r>
            <a:endParaRPr lang="en-US" altLang="zh-TW" sz="4400" b="1" kern="100"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13" name="六邊形 4"/>
          <p:cNvSpPr/>
          <p:nvPr/>
        </p:nvSpPr>
        <p:spPr>
          <a:xfrm>
            <a:off x="4389177" y="3559803"/>
            <a:ext cx="1055627" cy="1014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zh-TW" altLang="en-US" sz="2600" kern="1200" dirty="0">
              <a:solidFill>
                <a:schemeClr val="tx1"/>
              </a:solidFill>
            </a:endParaRPr>
          </a:p>
        </p:txBody>
      </p:sp>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28</a:t>
            </a:fld>
            <a:endParaRPr kumimoji="0" lang="en-US" altLang="zh-TW" sz="2000" dirty="0">
              <a:latin typeface="微軟正黑體" panose="020B0604030504040204" pitchFamily="34" charset="-120"/>
              <a:ea typeface="微軟正黑體" panose="020B0604030504040204" pitchFamily="34" charset="-120"/>
            </a:endParaRPr>
          </a:p>
        </p:txBody>
      </p:sp>
      <p:graphicFrame>
        <p:nvGraphicFramePr>
          <p:cNvPr id="3" name="資料庫圖表 2"/>
          <p:cNvGraphicFramePr/>
          <p:nvPr>
            <p:extLst>
              <p:ext uri="{D42A27DB-BD31-4B8C-83A1-F6EECF244321}">
                <p14:modId xmlns:p14="http://schemas.microsoft.com/office/powerpoint/2010/main" val="3453727819"/>
              </p:ext>
            </p:extLst>
          </p:nvPr>
        </p:nvGraphicFramePr>
        <p:xfrm>
          <a:off x="536575" y="1143000"/>
          <a:ext cx="5330825" cy="4402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資料庫圖表 3"/>
          <p:cNvGraphicFramePr/>
          <p:nvPr>
            <p:extLst>
              <p:ext uri="{D42A27DB-BD31-4B8C-83A1-F6EECF244321}">
                <p14:modId xmlns:p14="http://schemas.microsoft.com/office/powerpoint/2010/main" val="2367267469"/>
              </p:ext>
            </p:extLst>
          </p:nvPr>
        </p:nvGraphicFramePr>
        <p:xfrm>
          <a:off x="6079040" y="1495424"/>
          <a:ext cx="4779460" cy="35284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矩形 4"/>
          <p:cNvSpPr/>
          <p:nvPr/>
        </p:nvSpPr>
        <p:spPr>
          <a:xfrm>
            <a:off x="2667000" y="5561964"/>
            <a:ext cx="6381750" cy="830997"/>
          </a:xfrm>
          <a:prstGeom prst="rect">
            <a:avLst/>
          </a:prstGeom>
          <a:solidFill>
            <a:srgbClr val="FFEFB3"/>
          </a:solidFill>
        </p:spPr>
        <p:txBody>
          <a:bodyPr wrap="square">
            <a:spAutoFit/>
          </a:bodyPr>
          <a:lstStyle/>
          <a:p>
            <a:r>
              <a:rPr lang="zh-TW" altLang="en-US" sz="2400" b="1" kern="100" dirty="0">
                <a:solidFill>
                  <a:srgbClr val="3333FF"/>
                </a:solidFill>
                <a:latin typeface="微軟正黑體" panose="020B0604030504040204" pitchFamily="34" charset="-120"/>
                <a:ea typeface="微軟正黑體" panose="020B0604030504040204" pitchFamily="34" charset="-120"/>
              </a:rPr>
              <a:t>不是為了找到共識，</a:t>
            </a:r>
            <a:endParaRPr lang="en-US" altLang="zh-TW" sz="2400" b="1" kern="100" dirty="0">
              <a:solidFill>
                <a:srgbClr val="3333FF"/>
              </a:solidFill>
              <a:latin typeface="微軟正黑體" panose="020B0604030504040204" pitchFamily="34" charset="-120"/>
              <a:ea typeface="微軟正黑體" panose="020B0604030504040204" pitchFamily="34" charset="-120"/>
            </a:endParaRPr>
          </a:p>
          <a:p>
            <a:r>
              <a:rPr lang="zh-TW" altLang="en-US" sz="2400" b="1" kern="100" dirty="0">
                <a:solidFill>
                  <a:srgbClr val="3333FF"/>
                </a:solidFill>
                <a:latin typeface="微軟正黑體" panose="020B0604030504040204" pitchFamily="34" charset="-120"/>
                <a:ea typeface="微軟正黑體" panose="020B0604030504040204" pitchFamily="34" charset="-120"/>
              </a:rPr>
              <a:t>關注的是各種可能、想法、成長、概念取向</a:t>
            </a:r>
            <a:endParaRPr lang="zh-TW" altLang="en-US" sz="2400" b="1" dirty="0">
              <a:solidFill>
                <a:srgbClr val="3333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2474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02618" y="252761"/>
            <a:ext cx="9228666" cy="804514"/>
          </a:xfrm>
        </p:spPr>
        <p:txBody>
          <a:bodyPr/>
          <a:lstStyle/>
          <a:p>
            <a:pPr algn="ctr"/>
            <a:r>
              <a:rPr lang="zh-TW" altLang="en-US" dirty="0">
                <a:solidFill>
                  <a:schemeClr val="accent4">
                    <a:lumMod val="75000"/>
                  </a:schemeClr>
                </a:solidFill>
              </a:rPr>
              <a:t>探究式措辭類型比較</a:t>
            </a:r>
          </a:p>
        </p:txBody>
      </p:sp>
      <p:graphicFrame>
        <p:nvGraphicFramePr>
          <p:cNvPr id="4" name="表格 3"/>
          <p:cNvGraphicFramePr>
            <a:graphicFrameLocks noGrp="1"/>
          </p:cNvGraphicFramePr>
          <p:nvPr>
            <p:extLst>
              <p:ext uri="{D42A27DB-BD31-4B8C-83A1-F6EECF244321}">
                <p14:modId xmlns:p14="http://schemas.microsoft.com/office/powerpoint/2010/main" val="1629804842"/>
              </p:ext>
            </p:extLst>
          </p:nvPr>
        </p:nvGraphicFramePr>
        <p:xfrm>
          <a:off x="400051" y="1002061"/>
          <a:ext cx="11412310" cy="5295325"/>
        </p:xfrm>
        <a:graphic>
          <a:graphicData uri="http://schemas.openxmlformats.org/drawingml/2006/table">
            <a:tbl>
              <a:tblPr firstRow="1" bandRow="1">
                <a:tableStyleId>{5C22544A-7EE6-4342-B048-85BDC9FD1C3A}</a:tableStyleId>
              </a:tblPr>
              <a:tblGrid>
                <a:gridCol w="4303013">
                  <a:extLst>
                    <a:ext uri="{9D8B030D-6E8A-4147-A177-3AD203B41FA5}">
                      <a16:colId xmlns:a16="http://schemas.microsoft.com/office/drawing/2014/main" xmlns="" val="1035530007"/>
                    </a:ext>
                  </a:extLst>
                </a:gridCol>
                <a:gridCol w="7109297">
                  <a:extLst>
                    <a:ext uri="{9D8B030D-6E8A-4147-A177-3AD203B41FA5}">
                      <a16:colId xmlns:a16="http://schemas.microsoft.com/office/drawing/2014/main" xmlns="" val="2882293202"/>
                    </a:ext>
                  </a:extLst>
                </a:gridCol>
              </a:tblGrid>
              <a:tr h="458592">
                <a:tc>
                  <a:txBody>
                    <a:bodyPr/>
                    <a:lstStyle>
                      <a:lvl1pPr>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ts val="600"/>
                        </a:spcBef>
                        <a:spcAft>
                          <a:spcPts val="600"/>
                        </a:spcAft>
                        <a:buClr>
                          <a:schemeClr val="tx2"/>
                        </a:buClr>
                        <a:buSzPct val="70000"/>
                        <a:buFont typeface="Wingdings" pitchFamily="2" charset="2"/>
                        <a:buNone/>
                        <a:tabLst/>
                      </a:pPr>
                      <a:r>
                        <a:rPr kumimoji="1" lang="zh-TW" altLang="en-US" sz="24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類型一</a:t>
                      </a:r>
                      <a:r>
                        <a:rPr kumimoji="1" lang="en-US" altLang="zh-TW" sz="24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24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質詢式</a:t>
                      </a:r>
                      <a:r>
                        <a:rPr kumimoji="1" lang="en-US" altLang="zh-TW" sz="24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kumimoji="1" lang="zh-TW" altLang="en-US" sz="24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T="45705" marB="4570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lvl1pPr>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ts val="600"/>
                        </a:spcBef>
                        <a:spcAft>
                          <a:spcPts val="600"/>
                        </a:spcAft>
                        <a:buClr>
                          <a:schemeClr val="tx2"/>
                        </a:buClr>
                        <a:buSzPct val="70000"/>
                        <a:buFont typeface="Wingdings" pitchFamily="2" charset="2"/>
                        <a:buNone/>
                        <a:tabLst/>
                      </a:pPr>
                      <a:r>
                        <a:rPr kumimoji="1" lang="zh-TW" altLang="en-US" sz="24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類型二</a:t>
                      </a:r>
                      <a:r>
                        <a:rPr kumimoji="1" lang="en-US" altLang="zh-TW" sz="24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24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探究式</a:t>
                      </a:r>
                      <a:r>
                        <a:rPr kumimoji="1" lang="en-US" altLang="zh-TW" sz="24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kumimoji="1" lang="zh-TW" altLang="en-US" sz="24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T="45705" marB="4570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96128216"/>
                  </a:ext>
                </a:extLst>
              </a:tr>
              <a:tr h="4836733">
                <a:tc>
                  <a:txBody>
                    <a:bodyPr/>
                    <a:lstStyle/>
                    <a:p>
                      <a:pPr marL="288000" indent="-288000">
                        <a:spcBef>
                          <a:spcPts val="1200"/>
                        </a:spcBef>
                        <a:spcAft>
                          <a:spcPts val="1200"/>
                        </a:spcAft>
                        <a:buFont typeface="+mj-lt"/>
                        <a:buAutoNum type="arabicPeriod"/>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你為什麼要這麼</a:t>
                      </a:r>
                      <a:r>
                        <a:rPr lang="zh-TW" altLang="en-US" sz="2400" kern="1200" dirty="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rPr>
                        <a:t>做？</a:t>
                      </a:r>
                      <a:endParaRPr lang="en-US" altLang="zh-TW" sz="2400" kern="1200" dirty="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8000" indent="-288000">
                        <a:spcBef>
                          <a:spcPts val="1200"/>
                        </a:spcBef>
                        <a:spcAft>
                          <a:spcPts val="1200"/>
                        </a:spcAft>
                        <a:buFont typeface="+mj-lt"/>
                        <a:buAutoNum type="arabicPeriod"/>
                      </a:pPr>
                      <a:r>
                        <a:rPr lang="zh-TW" altLang="en-US" sz="2400" kern="1200" dirty="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rPr>
                        <a:t>你對推動十二年國教課程仍感到困難嗎？</a:t>
                      </a:r>
                      <a:endParaRPr lang="en-US" altLang="zh-TW" sz="2400" kern="1200" dirty="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8000" indent="-288000">
                        <a:spcBef>
                          <a:spcPts val="1200"/>
                        </a:spcBef>
                        <a:spcAft>
                          <a:spcPts val="1200"/>
                        </a:spcAft>
                        <a:buFont typeface="+mj-lt"/>
                        <a:buAutoNum type="arabicPeriod"/>
                      </a:pPr>
                      <a:r>
                        <a:rPr lang="zh-TW" altLang="en-US" sz="2400" kern="1200" dirty="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rPr>
                        <a:t>你為什麼會這樣想？</a:t>
                      </a:r>
                    </a:p>
                    <a:p>
                      <a:pPr marL="288000" indent="-288000">
                        <a:spcBef>
                          <a:spcPts val="1200"/>
                        </a:spcBef>
                        <a:spcAft>
                          <a:spcPts val="1200"/>
                        </a:spcAft>
                        <a:buFont typeface="+mj-lt"/>
                        <a:buAutoNum type="arabicPeriod"/>
                      </a:pPr>
                      <a:r>
                        <a:rPr lang="zh-TW" altLang="en-US" sz="2400" kern="1200" dirty="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rPr>
                        <a:t>你有能力去完成你的計畫嗎？</a:t>
                      </a:r>
                    </a:p>
                    <a:p>
                      <a:pPr marL="288000" indent="-288000">
                        <a:spcBef>
                          <a:spcPts val="1200"/>
                        </a:spcBef>
                        <a:spcAft>
                          <a:spcPts val="1200"/>
                        </a:spcAft>
                        <a:buFont typeface="+mj-lt"/>
                        <a:buAutoNum type="arabicPeriod"/>
                      </a:pPr>
                      <a:r>
                        <a:rPr lang="zh-TW" altLang="en-US" sz="2400" kern="1200" dirty="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rPr>
                        <a:t>為什麼你在社群裡不想說話？</a:t>
                      </a:r>
                    </a:p>
                    <a:p>
                      <a:pPr marL="288000" indent="-288000">
                        <a:spcBef>
                          <a:spcPts val="1200"/>
                        </a:spcBef>
                        <a:spcAft>
                          <a:spcPts val="1200"/>
                        </a:spcAft>
                        <a:buFont typeface="+mj-lt"/>
                        <a:buAutoNum type="arabicPeriod"/>
                      </a:pPr>
                      <a:r>
                        <a:rPr lang="zh-TW" altLang="en-US" sz="2400" kern="1200" dirty="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rPr>
                        <a:t>未來你要怎麼做才會獲得較好的結果呢</a:t>
                      </a:r>
                      <a:r>
                        <a:rPr lang="zh-TW" altLang="en-US" sz="2400" dirty="0">
                          <a:solidFill>
                            <a:srgbClr val="3333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288000" indent="-288000">
                        <a:spcBef>
                          <a:spcPts val="1200"/>
                        </a:spcBef>
                        <a:spcAft>
                          <a:spcPts val="1200"/>
                        </a:spcAft>
                        <a:buFont typeface="+mj-lt"/>
                        <a:buAutoNum type="arabicPeriod"/>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你作這項決定或選擇時，所依據的是哪些原因啊？</a:t>
                      </a:r>
                    </a:p>
                    <a:p>
                      <a:pPr marL="288000" indent="-288000">
                        <a:spcBef>
                          <a:spcPts val="1200"/>
                        </a:spcBef>
                        <a:spcAft>
                          <a:spcPts val="1200"/>
                        </a:spcAft>
                        <a:buFont typeface="+mj-lt"/>
                        <a:buAutoNum type="arabicPeriod"/>
                      </a:pPr>
                      <a:r>
                        <a:rPr lang="zh-TW" altLang="en-US" sz="2400" dirty="0">
                          <a:solidFill>
                            <a:srgbClr val="333300"/>
                          </a:solidFill>
                          <a:latin typeface="Times New Roman" panose="02020603050405020304" pitchFamily="18" charset="0"/>
                          <a:ea typeface="微軟正黑體" panose="020B0604030504040204" pitchFamily="34" charset="-120"/>
                          <a:cs typeface="Times New Roman" panose="02020603050405020304" pitchFamily="18" charset="0"/>
                        </a:rPr>
                        <a:t>對推動</a:t>
                      </a:r>
                      <a:r>
                        <a:rPr lang="zh-TW" altLang="en-US" sz="2400" kern="1200" dirty="0">
                          <a:solidFill>
                            <a:schemeClr val="dk1"/>
                          </a:solidFill>
                          <a:latin typeface="Times New Roman" panose="02020603050405020304" pitchFamily="18" charset="0"/>
                          <a:ea typeface="+mn-ea"/>
                          <a:cs typeface="Times New Roman" panose="02020603050405020304" pitchFamily="18" charset="0"/>
                        </a:rPr>
                        <a:t>十二年國教</a:t>
                      </a:r>
                      <a:r>
                        <a:rPr lang="zh-TW" altLang="en-US" sz="2400" dirty="0">
                          <a:solidFill>
                            <a:srgbClr val="333300"/>
                          </a:solidFill>
                          <a:latin typeface="Times New Roman" panose="02020603050405020304" pitchFamily="18" charset="0"/>
                          <a:ea typeface="微軟正黑體" panose="020B0604030504040204" pitchFamily="34" charset="-120"/>
                          <a:cs typeface="Times New Roman" panose="02020603050405020304" pitchFamily="18" charset="0"/>
                        </a:rPr>
                        <a:t>課程的哪個部分，可能對你是較有挑戰性的？</a:t>
                      </a:r>
                    </a:p>
                    <a:p>
                      <a:pPr marL="288000" indent="-288000">
                        <a:spcBef>
                          <a:spcPts val="1200"/>
                        </a:spcBef>
                        <a:spcAft>
                          <a:spcPts val="1200"/>
                        </a:spcAft>
                        <a:buFont typeface="+mj-lt"/>
                        <a:buAutoNum type="arabicPeriod"/>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你如何</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可能</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去決定這答案？</a:t>
                      </a:r>
                    </a:p>
                    <a:p>
                      <a:pPr marL="288000" indent="-288000">
                        <a:spcBef>
                          <a:spcPts val="1200"/>
                        </a:spcBef>
                        <a:spcAft>
                          <a:spcPts val="1200"/>
                        </a:spcAft>
                        <a:buFont typeface="+mj-lt"/>
                        <a:buAutoNum type="arabicPeriod"/>
                      </a:pPr>
                      <a:r>
                        <a:rPr lang="zh-TW" altLang="en-US" sz="2400" dirty="0">
                          <a:solidFill>
                            <a:srgbClr val="333300"/>
                          </a:solidFill>
                          <a:latin typeface="Times New Roman" panose="02020603050405020304" pitchFamily="18" charset="0"/>
                          <a:ea typeface="微軟正黑體" panose="020B0604030504040204" pitchFamily="34" charset="-120"/>
                          <a:cs typeface="Times New Roman" panose="02020603050405020304" pitchFamily="18" charset="0"/>
                        </a:rPr>
                        <a:t>當實施這項活動時，對你而言最有用的地方在哪？</a:t>
                      </a:r>
                    </a:p>
                    <a:p>
                      <a:pPr marL="288000" indent="-288000">
                        <a:spcBef>
                          <a:spcPts val="1200"/>
                        </a:spcBef>
                        <a:spcAft>
                          <a:spcPts val="1200"/>
                        </a:spcAft>
                        <a:buFont typeface="+mj-lt"/>
                        <a:buAutoNum type="arabicPeriod"/>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在社群裡對話讓你感到困擾的地方有哪些？</a:t>
                      </a:r>
                    </a:p>
                    <a:p>
                      <a:pPr marL="288000" indent="-288000">
                        <a:spcBef>
                          <a:spcPts val="1200"/>
                        </a:spcBef>
                        <a:spcAft>
                          <a:spcPts val="1200"/>
                        </a:spcAft>
                        <a:buFont typeface="+mj-lt"/>
                        <a:buAutoNum type="arabicPeriod"/>
                      </a:pPr>
                      <a:r>
                        <a:rPr lang="zh-TW" altLang="en-US" sz="2400" dirty="0">
                          <a:solidFill>
                            <a:srgbClr val="333300"/>
                          </a:solidFill>
                          <a:latin typeface="Times New Roman" panose="02020603050405020304" pitchFamily="18" charset="0"/>
                          <a:ea typeface="微軟正黑體" panose="020B0604030504040204" pitchFamily="34" charset="-120"/>
                          <a:cs typeface="Times New Roman" panose="02020603050405020304" pitchFamily="18" charset="0"/>
                        </a:rPr>
                        <a:t>還有哪些可能因素會導致下次有不一樣的結果？</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45218697"/>
                  </a:ext>
                </a:extLst>
              </a:tr>
            </a:tbl>
          </a:graphicData>
        </a:graphic>
      </p:graphicFrame>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29</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1477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0" y="2286001"/>
            <a:ext cx="12192000" cy="1313874"/>
          </a:xfrm>
        </p:spPr>
        <p:txBody>
          <a:bodyPr>
            <a:noAutofit/>
          </a:bodyPr>
          <a:lstStyle/>
          <a:p>
            <a:pPr algn="ctr">
              <a:lnSpc>
                <a:spcPct val="130000"/>
              </a:lnSpc>
            </a:pPr>
            <a:r>
              <a:rPr lang="zh-TW" altLang="en-US" sz="5400" b="1" kern="100" dirty="0">
                <a:solidFill>
                  <a:srgbClr val="008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一、教師專業學習社群的</a:t>
            </a:r>
            <a:r>
              <a:rPr lang="zh-TW" altLang="en-US" sz="66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規劃</a:t>
            </a:r>
            <a:r>
              <a:rPr lang="zh-TW" altLang="en-US" sz="5400" b="1" kern="100" dirty="0">
                <a:solidFill>
                  <a:srgbClr val="008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與</a:t>
            </a:r>
            <a:r>
              <a:rPr lang="zh-TW" altLang="en-US" sz="66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經營</a:t>
            </a:r>
          </a:p>
        </p:txBody>
      </p:sp>
      <p:sp>
        <p:nvSpPr>
          <p:cNvPr id="4"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3</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25856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3827399129"/>
              </p:ext>
            </p:extLst>
          </p:nvPr>
        </p:nvGraphicFramePr>
        <p:xfrm>
          <a:off x="5444804" y="159770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64395" y="265734"/>
            <a:ext cx="11900079" cy="769441"/>
          </a:xfrm>
          <a:prstGeom prst="rect">
            <a:avLst/>
          </a:prstGeom>
        </p:spPr>
        <p:txBody>
          <a:bodyPr wrap="square">
            <a:spAutoFit/>
          </a:bodyPr>
          <a:lstStyle/>
          <a:p>
            <a:pPr algn="ctr"/>
            <a:r>
              <a:rPr lang="en-US" altLang="zh-TW" sz="4400" b="1" kern="1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4400" b="1" kern="100" dirty="0">
                <a:solidFill>
                  <a:schemeClr val="accent4">
                    <a:lumMod val="75000"/>
                  </a:schemeClr>
                </a:solidFill>
                <a:latin typeface="微軟正黑體" panose="020B0604030504040204" pitchFamily="34" charset="-120"/>
                <a:ea typeface="微軟正黑體" panose="020B0604030504040204" pitchFamily="34" charset="-120"/>
              </a:rPr>
              <a:t>正面假設</a:t>
            </a:r>
            <a:endParaRPr lang="zh-TW" altLang="en-US" sz="44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13" name="六邊形 4"/>
          <p:cNvSpPr/>
          <p:nvPr/>
        </p:nvSpPr>
        <p:spPr>
          <a:xfrm>
            <a:off x="4389177" y="3559803"/>
            <a:ext cx="1055627" cy="1014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zh-TW" altLang="en-US" sz="2600" kern="1200" dirty="0">
              <a:solidFill>
                <a:schemeClr val="tx1"/>
              </a:solidFill>
            </a:endParaRPr>
          </a:p>
        </p:txBody>
      </p:sp>
      <p:sp>
        <p:nvSpPr>
          <p:cNvPr id="7"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30</a:t>
            </a:fld>
            <a:endParaRPr kumimoji="0" lang="en-US" altLang="zh-TW" sz="2000" dirty="0">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4097985050"/>
              </p:ext>
            </p:extLst>
          </p:nvPr>
        </p:nvGraphicFramePr>
        <p:xfrm>
          <a:off x="340242" y="650454"/>
          <a:ext cx="5840819" cy="57864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48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04800"/>
            <a:ext cx="12192000" cy="762000"/>
          </a:xfrm>
        </p:spPr>
        <p:txBody>
          <a:bodyPr/>
          <a:lstStyle/>
          <a:p>
            <a:pPr algn="ctr"/>
            <a:r>
              <a:rPr lang="en-US" altLang="zh-TW" dirty="0">
                <a:solidFill>
                  <a:schemeClr val="accent4">
                    <a:lumMod val="75000"/>
                  </a:schemeClr>
                </a:solidFill>
                <a:latin typeface="Times New Roman" panose="02020603050405020304" pitchFamily="18" charset="0"/>
                <a:cs typeface="Times New Roman" panose="02020603050405020304" pitchFamily="18" charset="0"/>
              </a:rPr>
              <a:t>2.</a:t>
            </a:r>
            <a:r>
              <a:rPr lang="zh-TW" altLang="en-US" dirty="0">
                <a:solidFill>
                  <a:schemeClr val="accent4">
                    <a:lumMod val="75000"/>
                  </a:schemeClr>
                </a:solidFill>
              </a:rPr>
              <a:t>正面假設</a:t>
            </a:r>
            <a:r>
              <a:rPr lang="en-US" altLang="zh-TW" dirty="0">
                <a:solidFill>
                  <a:schemeClr val="accent4">
                    <a:lumMod val="75000"/>
                  </a:schemeClr>
                </a:solidFill>
              </a:rPr>
              <a:t>_</a:t>
            </a:r>
            <a:r>
              <a:rPr lang="zh-TW" altLang="en-US" dirty="0">
                <a:solidFill>
                  <a:schemeClr val="accent4">
                    <a:lumMod val="75000"/>
                  </a:schemeClr>
                </a:solidFill>
              </a:rPr>
              <a:t>示例</a:t>
            </a:r>
          </a:p>
        </p:txBody>
      </p:sp>
      <p:sp>
        <p:nvSpPr>
          <p:cNvPr id="3" name="內容版面配置區 2"/>
          <p:cNvSpPr>
            <a:spLocks noGrp="1"/>
          </p:cNvSpPr>
          <p:nvPr>
            <p:ph idx="1"/>
          </p:nvPr>
        </p:nvSpPr>
        <p:spPr>
          <a:xfrm>
            <a:off x="686859" y="1143001"/>
            <a:ext cx="10246480" cy="4833256"/>
          </a:xfrm>
        </p:spPr>
        <p:txBody>
          <a:bodyPr>
            <a:normAutofit/>
          </a:bodyPr>
          <a:lstStyle/>
          <a:p>
            <a:pPr>
              <a:spcBef>
                <a:spcPts val="600"/>
              </a:spcBef>
              <a:spcAft>
                <a:spcPts val="600"/>
              </a:spcAft>
              <a:buClr>
                <a:srgbClr val="3333FF"/>
              </a:buClr>
              <a:buSzPct val="100000"/>
              <a:buFont typeface="Wingdings 3" panose="05040102010807070707" pitchFamily="18" charset="2"/>
              <a:buChar char=""/>
            </a:pPr>
            <a:r>
              <a:rPr lang="zh-TW" altLang="en-US" sz="2800" dirty="0">
                <a:solidFill>
                  <a:srgbClr val="3333FF"/>
                </a:solidFill>
              </a:rPr>
              <a:t>你的班級經營計畫哪裡不恰當？</a:t>
            </a:r>
            <a:endParaRPr lang="en-US" altLang="zh-TW" sz="2800" dirty="0">
              <a:solidFill>
                <a:srgbClr val="3333FF"/>
              </a:solidFill>
            </a:endParaRPr>
          </a:p>
          <a:p>
            <a:pPr marL="360000" lvl="0" indent="0" defTabSz="914400">
              <a:spcBef>
                <a:spcPts val="600"/>
              </a:spcBef>
              <a:spcAft>
                <a:spcPts val="600"/>
              </a:spcAft>
              <a:buClrTx/>
              <a:buSzTx/>
              <a:buNone/>
              <a:defRPr/>
            </a:pPr>
            <a:r>
              <a:rPr lang="zh-TW" altLang="en-US" sz="2800" dirty="0"/>
              <a:t>預想：你的班級經營計畫有問題</a:t>
            </a:r>
            <a:endParaRPr lang="en-US" altLang="zh-TW" sz="2800" dirty="0"/>
          </a:p>
          <a:p>
            <a:pPr marL="360000" lvl="0" indent="0" defTabSz="914400">
              <a:spcBef>
                <a:spcPts val="600"/>
              </a:spcBef>
              <a:spcAft>
                <a:spcPts val="600"/>
              </a:spcAft>
              <a:buClrTx/>
              <a:buSzTx/>
              <a:buNone/>
              <a:defRPr/>
            </a:pPr>
            <a:r>
              <a:rPr lang="en-US" altLang="zh-TW" sz="2800" dirty="0"/>
              <a:t>            </a:t>
            </a:r>
            <a:r>
              <a:rPr lang="zh-TW" altLang="en-US" sz="2800" dirty="0"/>
              <a:t>你知道自己哪裡失當</a:t>
            </a:r>
            <a:endParaRPr lang="en-US" altLang="zh-TW" sz="2800" dirty="0"/>
          </a:p>
          <a:p>
            <a:pPr marL="360000" lvl="0" indent="0" defTabSz="914400">
              <a:spcBef>
                <a:spcPts val="600"/>
              </a:spcBef>
              <a:spcAft>
                <a:spcPts val="600"/>
              </a:spcAft>
              <a:buClrTx/>
              <a:buSzTx/>
              <a:buNone/>
              <a:defRPr/>
            </a:pPr>
            <a:r>
              <a:rPr lang="en-US" altLang="zh-TW" sz="2800" dirty="0"/>
              <a:t>            </a:t>
            </a:r>
            <a:r>
              <a:rPr lang="zh-TW" altLang="en-US" sz="2800" dirty="0"/>
              <a:t>你應該感到不舒坦，因為失當代表失敗</a:t>
            </a:r>
            <a:endParaRPr lang="en-US" altLang="zh-TW" sz="2800" dirty="0"/>
          </a:p>
          <a:p>
            <a:pPr lvl="0" defTabSz="914400">
              <a:spcBef>
                <a:spcPts val="600"/>
              </a:spcBef>
              <a:spcAft>
                <a:spcPts val="600"/>
              </a:spcAft>
              <a:buClrTx/>
              <a:buSzTx/>
              <a:buFont typeface="Wingdings 3" panose="05040102010807070707" pitchFamily="18" charset="2"/>
              <a:buChar char=""/>
              <a:defRPr/>
            </a:pPr>
            <a:r>
              <a:rPr lang="zh-TW" altLang="en-US" sz="2800" dirty="0">
                <a:solidFill>
                  <a:srgbClr val="3333FF"/>
                </a:solidFill>
              </a:rPr>
              <a:t>假如再來一次，哪些地方可能會用不同的方法？</a:t>
            </a:r>
            <a:endParaRPr lang="en-US" altLang="zh-TW" sz="2800" dirty="0">
              <a:solidFill>
                <a:srgbClr val="3333FF"/>
              </a:solidFill>
            </a:endParaRPr>
          </a:p>
          <a:p>
            <a:pPr marL="360000" lvl="0" indent="0" defTabSz="914400">
              <a:spcBef>
                <a:spcPts val="600"/>
              </a:spcBef>
              <a:spcAft>
                <a:spcPts val="600"/>
              </a:spcAft>
              <a:buClrTx/>
              <a:buSzTx/>
              <a:buNone/>
              <a:defRPr/>
            </a:pPr>
            <a:r>
              <a:rPr lang="zh-TW" altLang="en-US" sz="2800" dirty="0"/>
              <a:t>預想：你可以決定是不是再做一次</a:t>
            </a:r>
            <a:endParaRPr lang="en-US" altLang="zh-TW" sz="2800" dirty="0"/>
          </a:p>
          <a:p>
            <a:pPr marL="360000" lvl="0" indent="0" defTabSz="914400">
              <a:spcBef>
                <a:spcPts val="600"/>
              </a:spcBef>
              <a:spcAft>
                <a:spcPts val="600"/>
              </a:spcAft>
              <a:buClrTx/>
              <a:buSzTx/>
              <a:buNone/>
              <a:defRPr/>
            </a:pPr>
            <a:r>
              <a:rPr lang="en-US" altLang="zh-TW" sz="2800" dirty="0"/>
              <a:t>            </a:t>
            </a:r>
            <a:r>
              <a:rPr lang="zh-TW" altLang="en-US" sz="2800" dirty="0"/>
              <a:t>你可以決定自己的實施方式</a:t>
            </a:r>
            <a:endParaRPr lang="en-US" altLang="zh-TW" sz="2800" dirty="0"/>
          </a:p>
          <a:p>
            <a:pPr marL="360000" lvl="0" indent="0" defTabSz="914400">
              <a:spcBef>
                <a:spcPts val="600"/>
              </a:spcBef>
              <a:spcAft>
                <a:spcPts val="600"/>
              </a:spcAft>
              <a:buClrTx/>
              <a:buSzTx/>
              <a:buNone/>
              <a:defRPr/>
            </a:pPr>
            <a:r>
              <a:rPr lang="en-US" altLang="zh-TW" sz="2800" dirty="0"/>
              <a:t>            </a:t>
            </a:r>
            <a:r>
              <a:rPr lang="zh-TW" altLang="en-US" sz="2800" dirty="0"/>
              <a:t>你可以決定是否需要改變或如何改變</a:t>
            </a:r>
            <a:endParaRPr lang="en-US" altLang="zh-TW" sz="2800" dirty="0"/>
          </a:p>
          <a:p>
            <a:pPr lvl="1"/>
            <a:endParaRPr lang="zh-TW" altLang="en-US" dirty="0"/>
          </a:p>
          <a:p>
            <a:endParaRPr lang="zh-TW" altLang="en-US" dirty="0"/>
          </a:p>
        </p:txBody>
      </p:sp>
      <p:sp>
        <p:nvSpPr>
          <p:cNvPr id="5"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31</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9309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04800"/>
            <a:ext cx="12192000" cy="828675"/>
          </a:xfrm>
        </p:spPr>
        <p:txBody>
          <a:bodyPr>
            <a:noAutofit/>
          </a:bodyPr>
          <a:lstStyle/>
          <a:p>
            <a:pPr algn="ctr"/>
            <a:r>
              <a:rPr lang="en-US" altLang="zh-TW" dirty="0">
                <a:solidFill>
                  <a:schemeClr val="accent4">
                    <a:lumMod val="75000"/>
                  </a:schemeClr>
                </a:solidFill>
                <a:latin typeface="Times New Roman" panose="02020603050405020304" pitchFamily="18" charset="0"/>
                <a:cs typeface="Times New Roman" panose="02020603050405020304" pitchFamily="18" charset="0"/>
              </a:rPr>
              <a:t>2.</a:t>
            </a:r>
            <a:r>
              <a:rPr lang="zh-TW" altLang="en-US" dirty="0">
                <a:solidFill>
                  <a:schemeClr val="accent4">
                    <a:lumMod val="75000"/>
                  </a:schemeClr>
                </a:solidFill>
              </a:rPr>
              <a:t>正面假設</a:t>
            </a:r>
            <a:r>
              <a:rPr lang="en-US" altLang="zh-TW" dirty="0">
                <a:solidFill>
                  <a:schemeClr val="accent4">
                    <a:lumMod val="75000"/>
                  </a:schemeClr>
                </a:solidFill>
              </a:rPr>
              <a:t>_</a:t>
            </a:r>
            <a:r>
              <a:rPr lang="zh-TW" altLang="en-US" dirty="0">
                <a:solidFill>
                  <a:schemeClr val="accent4">
                    <a:lumMod val="75000"/>
                  </a:schemeClr>
                </a:solidFill>
              </a:rPr>
              <a:t>練習</a:t>
            </a:r>
          </a:p>
        </p:txBody>
      </p:sp>
      <p:sp>
        <p:nvSpPr>
          <p:cNvPr id="3" name="內容版面配置區 2"/>
          <p:cNvSpPr>
            <a:spLocks noGrp="1"/>
          </p:cNvSpPr>
          <p:nvPr>
            <p:ph idx="1"/>
          </p:nvPr>
        </p:nvSpPr>
        <p:spPr>
          <a:xfrm>
            <a:off x="1258359" y="1238251"/>
            <a:ext cx="9228666" cy="4212562"/>
          </a:xfrm>
        </p:spPr>
        <p:txBody>
          <a:bodyPr>
            <a:normAutofit/>
          </a:bodyPr>
          <a:lstStyle/>
          <a:p>
            <a:pPr lvl="0" defTabSz="914400" fontAlgn="base">
              <a:spcBef>
                <a:spcPct val="20000"/>
              </a:spcBef>
              <a:spcAft>
                <a:spcPts val="600"/>
              </a:spcAft>
              <a:buClr>
                <a:srgbClr val="330066"/>
              </a:buClr>
              <a:buSzPct val="100000"/>
              <a:buFont typeface="Times New Roman" panose="02020603050405020304" pitchFamily="18" charset="0"/>
              <a:buChar char="►"/>
            </a:pPr>
            <a:r>
              <a:rPr kumimoji="1" lang="zh-TW" altLang="en-US" sz="2800" kern="0" dirty="0">
                <a:solidFill>
                  <a:srgbClr val="000000"/>
                </a:solidFill>
              </a:rPr>
              <a:t>請確定下列問題隱含的假設，說出問題對社群成員的感覺，並寫出更好的表達方式。</a:t>
            </a:r>
          </a:p>
          <a:p>
            <a:pPr marL="457200" lvl="1" indent="0" defTabSz="914400" fontAlgn="base">
              <a:spcBef>
                <a:spcPct val="20000"/>
              </a:spcBef>
              <a:spcAft>
                <a:spcPts val="600"/>
              </a:spcAft>
              <a:buClr>
                <a:srgbClr val="330066"/>
              </a:buClr>
              <a:buSzPct val="100000"/>
              <a:buNone/>
            </a:pPr>
            <a:r>
              <a:rPr kumimoji="1" lang="en-US" altLang="zh-TW" sz="2800" kern="0" dirty="0"/>
              <a:t>1.</a:t>
            </a:r>
            <a:r>
              <a:rPr kumimoji="1" lang="zh-TW" altLang="en-US" sz="2800" kern="0" dirty="0"/>
              <a:t>你為什麼要那樣做？</a:t>
            </a:r>
          </a:p>
          <a:p>
            <a:pPr marL="457200" lvl="1" indent="0" defTabSz="914400" fontAlgn="base">
              <a:spcBef>
                <a:spcPct val="20000"/>
              </a:spcBef>
              <a:spcAft>
                <a:spcPts val="600"/>
              </a:spcAft>
              <a:buClr>
                <a:srgbClr val="330066"/>
              </a:buClr>
              <a:buSzPct val="100000"/>
              <a:buNone/>
            </a:pPr>
            <a:r>
              <a:rPr kumimoji="1" lang="en-US" altLang="zh-TW" sz="2800" kern="0" dirty="0"/>
              <a:t>2.</a:t>
            </a:r>
            <a:r>
              <a:rPr kumimoji="1" lang="zh-TW" altLang="en-US" sz="2800" kern="0" dirty="0"/>
              <a:t>我要如何協助你改進班級經營？</a:t>
            </a:r>
          </a:p>
          <a:p>
            <a:pPr marL="457200" lvl="1" indent="0" defTabSz="914400" fontAlgn="base">
              <a:spcBef>
                <a:spcPct val="20000"/>
              </a:spcBef>
              <a:spcAft>
                <a:spcPts val="600"/>
              </a:spcAft>
              <a:buClr>
                <a:srgbClr val="330066"/>
              </a:buClr>
              <a:buSzPct val="100000"/>
              <a:buNone/>
            </a:pPr>
            <a:r>
              <a:rPr kumimoji="1" lang="en-US" altLang="zh-TW" sz="2800" kern="0" dirty="0"/>
              <a:t>3.</a:t>
            </a:r>
            <a:r>
              <a:rPr kumimoji="1" lang="zh-TW" altLang="en-US" sz="2800" kern="0" dirty="0"/>
              <a:t>你怎麼可能解決如此困難的問題？</a:t>
            </a:r>
          </a:p>
        </p:txBody>
      </p:sp>
      <p:sp>
        <p:nvSpPr>
          <p:cNvPr id="5"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32</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0390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56209"/>
            <a:ext cx="12192000" cy="769441"/>
          </a:xfrm>
          <a:prstGeom prst="rect">
            <a:avLst/>
          </a:prstGeom>
        </p:spPr>
        <p:txBody>
          <a:bodyPr wrap="square">
            <a:spAutoFit/>
          </a:bodyPr>
          <a:lstStyle/>
          <a:p>
            <a:pPr algn="ctr"/>
            <a:r>
              <a:rPr lang="en-US" altLang="zh-TW" sz="4400" b="1" kern="1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4400" b="1" kern="1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釐清</a:t>
            </a:r>
            <a:r>
              <a:rPr lang="en-US" altLang="zh-TW" sz="4400" b="1" kern="1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sz="44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六邊形 4"/>
          <p:cNvSpPr/>
          <p:nvPr/>
        </p:nvSpPr>
        <p:spPr>
          <a:xfrm>
            <a:off x="4389177" y="3559803"/>
            <a:ext cx="1055627" cy="1014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zh-TW" altLang="en-US" sz="2600" kern="1200" dirty="0">
              <a:solidFill>
                <a:schemeClr val="tx1"/>
              </a:solidFill>
            </a:endParaRPr>
          </a:p>
        </p:txBody>
      </p:sp>
      <p:sp>
        <p:nvSpPr>
          <p:cNvPr id="2" name="文字方塊 1"/>
          <p:cNvSpPr txBox="1"/>
          <p:nvPr/>
        </p:nvSpPr>
        <p:spPr>
          <a:xfrm>
            <a:off x="1276350" y="1022600"/>
            <a:ext cx="9858375" cy="5216813"/>
          </a:xfrm>
          <a:prstGeom prst="rect">
            <a:avLst/>
          </a:prstGeom>
          <a:noFill/>
        </p:spPr>
        <p:txBody>
          <a:bodyPr wrap="square" rtlCol="0">
            <a:spAutoFit/>
          </a:bodyPr>
          <a:lstStyle/>
          <a:p>
            <a:pPr>
              <a:spcBef>
                <a:spcPts val="1200"/>
              </a:spcBef>
              <a:spcAft>
                <a:spcPts val="1200"/>
              </a:spcAft>
              <a:buClr>
                <a:schemeClr val="tx1"/>
              </a:buClr>
            </a:pPr>
            <a:r>
              <a:rPr lang="zh-TW" altLang="en-US" sz="3200" dirty="0">
                <a:latin typeface="+mn-ea"/>
              </a:rPr>
              <a:t>目的在</a:t>
            </a:r>
            <a:r>
              <a:rPr lang="zh-TW" altLang="en-US" sz="3200" dirty="0">
                <a:solidFill>
                  <a:srgbClr val="EE2D00"/>
                </a:solidFill>
                <a:latin typeface="+mn-ea"/>
              </a:rPr>
              <a:t>讓發言者能澄清</a:t>
            </a:r>
            <a:r>
              <a:rPr lang="zh-TW" altLang="en-US" sz="3200" dirty="0">
                <a:latin typeface="+mn-ea"/>
              </a:rPr>
              <a:t>其想法，鼓勵其</a:t>
            </a:r>
            <a:r>
              <a:rPr lang="zh-TW" altLang="en-US" sz="3200" dirty="0">
                <a:solidFill>
                  <a:srgbClr val="EE2D00"/>
                </a:solidFill>
                <a:latin typeface="+mn-ea"/>
              </a:rPr>
              <a:t>作更具體準確</a:t>
            </a:r>
            <a:r>
              <a:rPr lang="zh-TW" altLang="en-US" sz="3200" dirty="0">
                <a:latin typeface="+mn-ea"/>
              </a:rPr>
              <a:t>的思考。</a:t>
            </a:r>
            <a:endParaRPr lang="en-US" altLang="zh-TW" sz="3200" dirty="0">
              <a:latin typeface="+mn-ea"/>
            </a:endParaRPr>
          </a:p>
          <a:p>
            <a:pPr marL="457200" indent="-457200">
              <a:spcBef>
                <a:spcPts val="675"/>
              </a:spcBef>
              <a:buClr>
                <a:schemeClr val="tx1"/>
              </a:buClr>
              <a:buFont typeface="Times New Roman" panose="02020603050405020304" pitchFamily="18" charset="0"/>
              <a:buChar char="►"/>
            </a:pPr>
            <a:r>
              <a:rPr lang="zh-TW" altLang="en-US" sz="2800" dirty="0">
                <a:solidFill>
                  <a:srgbClr val="3333FF"/>
                </a:solidFill>
                <a:latin typeface="+mn-ea"/>
              </a:rPr>
              <a:t>較清晰的名詞與形容詞：</a:t>
            </a:r>
            <a:endParaRPr lang="en-US" altLang="zh-TW" sz="2800" dirty="0">
              <a:solidFill>
                <a:srgbClr val="3333FF"/>
              </a:solidFill>
              <a:latin typeface="+mn-ea"/>
            </a:endParaRPr>
          </a:p>
          <a:p>
            <a:pPr marL="359100">
              <a:spcBef>
                <a:spcPts val="675"/>
              </a:spcBef>
              <a:buClr>
                <a:schemeClr val="tx1"/>
              </a:buClr>
            </a:pPr>
            <a:r>
              <a:rPr lang="zh-TW" altLang="en-US" sz="2800" dirty="0">
                <a:latin typeface="+mn-ea"/>
              </a:rPr>
              <a:t>「哪一種班級經營模式」就遠比單問「班級經營模式」清楚。</a:t>
            </a:r>
            <a:endParaRPr lang="en-US" altLang="zh-TW" sz="2800" dirty="0">
              <a:latin typeface="+mn-ea"/>
            </a:endParaRPr>
          </a:p>
          <a:p>
            <a:pPr marL="457200" indent="-457200">
              <a:spcBef>
                <a:spcPts val="675"/>
              </a:spcBef>
              <a:buClr>
                <a:schemeClr val="tx1"/>
              </a:buClr>
              <a:buFont typeface="Times New Roman" panose="02020603050405020304" pitchFamily="18" charset="0"/>
              <a:buChar char="►"/>
            </a:pPr>
            <a:r>
              <a:rPr lang="zh-TW" altLang="en-US" sz="2800" dirty="0">
                <a:solidFill>
                  <a:srgbClr val="3333FF"/>
                </a:solidFill>
                <a:latin typeface="+mn-ea"/>
              </a:rPr>
              <a:t>動詞：</a:t>
            </a:r>
            <a:endParaRPr lang="en-US" altLang="zh-TW" sz="2800" dirty="0">
              <a:solidFill>
                <a:srgbClr val="3333FF"/>
              </a:solidFill>
              <a:latin typeface="+mn-ea"/>
            </a:endParaRPr>
          </a:p>
          <a:p>
            <a:pPr marL="359100">
              <a:spcBef>
                <a:spcPts val="675"/>
              </a:spcBef>
              <a:buClr>
                <a:schemeClr val="tx1"/>
              </a:buClr>
            </a:pPr>
            <a:r>
              <a:rPr lang="zh-TW" altLang="en-US" sz="2800" dirty="0">
                <a:latin typeface="+mn-ea"/>
              </a:rPr>
              <a:t>「發言者說：教學要有成效！」召集人就進一步探究： 「您認為教學要有什麼樣的成效？」</a:t>
            </a:r>
            <a:endParaRPr lang="en-US" altLang="zh-TW" sz="2800" dirty="0">
              <a:latin typeface="+mn-ea"/>
            </a:endParaRPr>
          </a:p>
          <a:p>
            <a:pPr marL="457200" indent="-457200">
              <a:spcBef>
                <a:spcPts val="675"/>
              </a:spcBef>
              <a:buClr>
                <a:schemeClr val="tx1"/>
              </a:buClr>
              <a:buFont typeface="Times New Roman" panose="02020603050405020304" pitchFamily="18" charset="0"/>
              <a:buChar char="►"/>
            </a:pPr>
            <a:r>
              <a:rPr lang="zh-TW" altLang="en-US" sz="2800" dirty="0">
                <a:solidFill>
                  <a:srgbClr val="3333FF"/>
                </a:solidFill>
                <a:latin typeface="+mn-ea"/>
              </a:rPr>
              <a:t>比較性語句：</a:t>
            </a:r>
            <a:endParaRPr lang="en-US" altLang="zh-TW" sz="2800" dirty="0">
              <a:solidFill>
                <a:srgbClr val="3333FF"/>
              </a:solidFill>
              <a:latin typeface="+mn-ea"/>
            </a:endParaRPr>
          </a:p>
          <a:p>
            <a:pPr marL="359100">
              <a:spcBef>
                <a:spcPts val="675"/>
              </a:spcBef>
              <a:buClr>
                <a:schemeClr val="tx1"/>
              </a:buClr>
            </a:pPr>
            <a:r>
              <a:rPr lang="zh-TW" altLang="en-US" sz="2800" dirty="0">
                <a:latin typeface="+mn-ea"/>
              </a:rPr>
              <a:t>「發言者說：進步很多！」召集人就進一步探究：「是比誰進步？比何時進步？ 」</a:t>
            </a:r>
            <a:endParaRPr lang="en-US" altLang="zh-TW" sz="2800" dirty="0">
              <a:latin typeface="+mn-ea"/>
            </a:endParaRPr>
          </a:p>
        </p:txBody>
      </p:sp>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33</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0067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8284" y="1219201"/>
            <a:ext cx="9228666" cy="4212562"/>
          </a:xfrm>
        </p:spPr>
        <p:txBody>
          <a:bodyPr>
            <a:normAutofit/>
          </a:bodyPr>
          <a:lstStyle/>
          <a:p>
            <a:pPr>
              <a:buSzPct val="100000"/>
              <a:buFont typeface="Times New Roman" panose="02020603050405020304" pitchFamily="18" charset="0"/>
              <a:buChar char="►"/>
            </a:pPr>
            <a:r>
              <a:rPr lang="zh-TW" altLang="en-US" sz="2800" dirty="0">
                <a:solidFill>
                  <a:srgbClr val="3333FF"/>
                </a:solidFill>
              </a:rPr>
              <a:t>限制性語句</a:t>
            </a:r>
            <a:r>
              <a:rPr lang="en-US" altLang="zh-TW" sz="2800" dirty="0">
                <a:solidFill>
                  <a:srgbClr val="3333FF"/>
                </a:solidFill>
                <a:sym typeface="Wingdings" panose="05000000000000000000" pitchFamily="2" charset="2"/>
              </a:rPr>
              <a:t>(</a:t>
            </a:r>
            <a:r>
              <a:rPr lang="zh-TW" altLang="en-US" sz="2800" dirty="0">
                <a:solidFill>
                  <a:srgbClr val="3333FF"/>
                </a:solidFill>
                <a:sym typeface="Wingdings" panose="05000000000000000000" pitchFamily="2" charset="2"/>
              </a:rPr>
              <a:t>自我設限</a:t>
            </a:r>
            <a:r>
              <a:rPr lang="en-US" altLang="zh-TW" sz="2800" dirty="0">
                <a:solidFill>
                  <a:srgbClr val="3333FF"/>
                </a:solidFill>
                <a:sym typeface="Wingdings" panose="05000000000000000000" pitchFamily="2" charset="2"/>
              </a:rPr>
              <a:t>)</a:t>
            </a:r>
            <a:r>
              <a:rPr lang="zh-TW" altLang="en-US" sz="2800" dirty="0">
                <a:solidFill>
                  <a:srgbClr val="3333FF"/>
                </a:solidFill>
              </a:rPr>
              <a:t> ：</a:t>
            </a:r>
            <a:endParaRPr lang="en-US" altLang="zh-TW" sz="2800" dirty="0">
              <a:solidFill>
                <a:srgbClr val="3333FF"/>
              </a:solidFill>
            </a:endParaRPr>
          </a:p>
          <a:p>
            <a:pPr marL="360000" lvl="1" indent="0">
              <a:buSzPct val="100000"/>
              <a:buNone/>
            </a:pPr>
            <a:r>
              <a:rPr lang="zh-TW" altLang="en-US" sz="2800" dirty="0"/>
              <a:t>社群成員說：「我必須</a:t>
            </a:r>
            <a:r>
              <a:rPr lang="en-US" altLang="zh-TW" sz="2800" dirty="0"/>
              <a:t>……</a:t>
            </a:r>
            <a:r>
              <a:rPr lang="zh-TW" altLang="en-US" sz="2800" dirty="0"/>
              <a:t>」、「我無法</a:t>
            </a:r>
            <a:r>
              <a:rPr lang="en-US" altLang="zh-TW" sz="2800" dirty="0"/>
              <a:t>……</a:t>
            </a:r>
            <a:r>
              <a:rPr lang="zh-TW" altLang="en-US" sz="2800" dirty="0"/>
              <a:t>」，召集人就可以反問：「誰說你無法</a:t>
            </a:r>
            <a:r>
              <a:rPr lang="en-US" altLang="zh-TW" sz="2800" dirty="0"/>
              <a:t>……</a:t>
            </a:r>
            <a:r>
              <a:rPr lang="zh-TW" altLang="en-US" sz="2800" dirty="0"/>
              <a:t>」、「如果你沒那樣做，會有怎樣的情況發生呢？」 </a:t>
            </a:r>
          </a:p>
          <a:p>
            <a:pPr>
              <a:buSzPct val="100000"/>
              <a:buFont typeface="Times New Roman" panose="02020603050405020304" pitchFamily="18" charset="0"/>
              <a:buChar char="►"/>
            </a:pPr>
            <a:r>
              <a:rPr lang="zh-TW" altLang="en-US" sz="2800" dirty="0">
                <a:solidFill>
                  <a:srgbClr val="3333FF"/>
                </a:solidFill>
              </a:rPr>
              <a:t>以偏概全語句：</a:t>
            </a:r>
            <a:endParaRPr lang="en-US" altLang="zh-TW" sz="2800" dirty="0">
              <a:solidFill>
                <a:srgbClr val="3333FF"/>
              </a:solidFill>
            </a:endParaRPr>
          </a:p>
          <a:p>
            <a:pPr marL="360000" lvl="1" indent="0">
              <a:buSzPct val="100000"/>
              <a:buNone/>
            </a:pPr>
            <a:r>
              <a:rPr lang="zh-TW" altLang="en-US" sz="2800" dirty="0"/>
              <a:t>社群成員說：「絕對沒有學生做那件事」，召集人就可反問：「半個也沒有嗎？」 </a:t>
            </a:r>
          </a:p>
        </p:txBody>
      </p:sp>
      <p:sp>
        <p:nvSpPr>
          <p:cNvPr id="4" name="矩形 3"/>
          <p:cNvSpPr/>
          <p:nvPr/>
        </p:nvSpPr>
        <p:spPr>
          <a:xfrm>
            <a:off x="0" y="256209"/>
            <a:ext cx="12192000" cy="769441"/>
          </a:xfrm>
          <a:prstGeom prst="rect">
            <a:avLst/>
          </a:prstGeom>
        </p:spPr>
        <p:txBody>
          <a:bodyPr wrap="square">
            <a:spAutoFit/>
          </a:bodyPr>
          <a:lstStyle/>
          <a:p>
            <a:pPr algn="ctr"/>
            <a:r>
              <a:rPr lang="en-US" altLang="zh-TW" sz="4400" b="1" kern="1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4400" b="1" kern="1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釐清</a:t>
            </a:r>
            <a:r>
              <a:rPr lang="en-US" altLang="zh-TW" sz="4400" b="1" kern="1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-2</a:t>
            </a:r>
            <a:endParaRPr lang="zh-TW" altLang="en-US" sz="44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34</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90512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58359" y="1143000"/>
            <a:ext cx="9228666" cy="4571999"/>
          </a:xfrm>
        </p:spPr>
        <p:txBody>
          <a:bodyPr>
            <a:normAutofit/>
          </a:bodyPr>
          <a:lstStyle/>
          <a:p>
            <a:pPr>
              <a:buSzPct val="100000"/>
              <a:buFont typeface="Times New Roman" panose="02020603050405020304" pitchFamily="18" charset="0"/>
              <a:buChar char="►"/>
            </a:pPr>
            <a:r>
              <a:rPr lang="zh-TW" altLang="en-US" sz="2800" dirty="0"/>
              <a:t>所有家長都不支持老師。</a:t>
            </a:r>
            <a:endParaRPr lang="en-US" altLang="zh-TW" sz="2800" dirty="0"/>
          </a:p>
          <a:p>
            <a:pPr>
              <a:buSzPct val="100000"/>
              <a:buFont typeface="Times New Roman" panose="02020603050405020304" pitchFamily="18" charset="0"/>
              <a:buChar char="►"/>
            </a:pPr>
            <a:r>
              <a:rPr lang="zh-TW" altLang="en-US" sz="2800" dirty="0"/>
              <a:t>這些學生從來都沒有用心學習。</a:t>
            </a:r>
          </a:p>
          <a:p>
            <a:pPr>
              <a:buSzPct val="100000"/>
              <a:buFont typeface="Times New Roman" panose="02020603050405020304" pitchFamily="18" charset="0"/>
              <a:buChar char="►"/>
            </a:pPr>
            <a:r>
              <a:rPr lang="zh-TW" altLang="en-US" sz="2800" dirty="0"/>
              <a:t>我班上的學生一向都是相當的頑皮。</a:t>
            </a:r>
            <a:endParaRPr lang="en-US" altLang="zh-TW" sz="2800" dirty="0"/>
          </a:p>
          <a:p>
            <a:pPr>
              <a:buSzPct val="100000"/>
              <a:buFont typeface="Times New Roman" panose="02020603050405020304" pitchFamily="18" charset="0"/>
              <a:buChar char="►"/>
            </a:pPr>
            <a:r>
              <a:rPr lang="zh-TW" altLang="en-US" sz="2800" dirty="0"/>
              <a:t>學生喜歡遊戲，不喜歡讀書。</a:t>
            </a:r>
            <a:endParaRPr lang="en-US" altLang="zh-TW" sz="2800" dirty="0"/>
          </a:p>
          <a:p>
            <a:pPr>
              <a:buSzPct val="100000"/>
              <a:buFont typeface="Times New Roman" panose="02020603050405020304" pitchFamily="18" charset="0"/>
              <a:buChar char="►"/>
            </a:pPr>
            <a:r>
              <a:rPr lang="zh-TW" altLang="en-US" sz="2800" dirty="0"/>
              <a:t>我還沒有準備好。</a:t>
            </a:r>
          </a:p>
          <a:p>
            <a:pPr>
              <a:buSzPct val="100000"/>
              <a:buFont typeface="Times New Roman" panose="02020603050405020304" pitchFamily="18" charset="0"/>
              <a:buChar char="►"/>
            </a:pPr>
            <a:r>
              <a:rPr lang="zh-TW" altLang="en-US" sz="2800" dirty="0"/>
              <a:t>我一定要做那件事。</a:t>
            </a:r>
          </a:p>
          <a:p>
            <a:pPr>
              <a:buSzPct val="100000"/>
              <a:buFont typeface="Times New Roman" panose="02020603050405020304" pitchFamily="18" charset="0"/>
              <a:buChar char="►"/>
            </a:pPr>
            <a:r>
              <a:rPr lang="zh-TW" altLang="en-US" sz="2800" dirty="0"/>
              <a:t>這些策略比較好。</a:t>
            </a:r>
          </a:p>
          <a:p>
            <a:pPr>
              <a:buSzPct val="100000"/>
              <a:buFont typeface="Times New Roman" panose="02020603050405020304" pitchFamily="18" charset="0"/>
              <a:buChar char="►"/>
            </a:pPr>
            <a:endParaRPr lang="zh-TW" altLang="en-US" sz="2800" dirty="0">
              <a:latin typeface="標楷體" panose="03000509000000000000" pitchFamily="65" charset="-120"/>
              <a:ea typeface="標楷體" panose="03000509000000000000" pitchFamily="65" charset="-120"/>
            </a:endParaRPr>
          </a:p>
        </p:txBody>
      </p:sp>
      <p:sp>
        <p:nvSpPr>
          <p:cNvPr id="5" name="矩形 4"/>
          <p:cNvSpPr/>
          <p:nvPr/>
        </p:nvSpPr>
        <p:spPr>
          <a:xfrm>
            <a:off x="0" y="256209"/>
            <a:ext cx="12192000" cy="769441"/>
          </a:xfrm>
          <a:prstGeom prst="rect">
            <a:avLst/>
          </a:prstGeom>
        </p:spPr>
        <p:txBody>
          <a:bodyPr wrap="square">
            <a:spAutoFit/>
          </a:bodyPr>
          <a:lstStyle/>
          <a:p>
            <a:pPr algn="ctr"/>
            <a:r>
              <a:rPr lang="en-US" altLang="zh-TW" sz="4400" b="1" kern="1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4400" b="1" kern="1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釐清</a:t>
            </a:r>
            <a:r>
              <a:rPr lang="en-US" altLang="zh-TW" sz="4400" b="1" kern="1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_</a:t>
            </a:r>
            <a:r>
              <a:rPr lang="zh-TW" altLang="en-US" sz="4400" b="1" kern="100" dirty="0">
                <a:solidFill>
                  <a:schemeClr val="accent4">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練</a:t>
            </a:r>
            <a:r>
              <a:rPr lang="zh-TW" altLang="en-US" sz="4400" b="1" kern="100" dirty="0">
                <a:solidFill>
                  <a:schemeClr val="accent4">
                    <a:lumMod val="75000"/>
                  </a:schemeClr>
                </a:solidFill>
                <a:latin typeface="微軟正黑體" panose="020B0604030504040204" pitchFamily="34" charset="-120"/>
                <a:ea typeface="微軟正黑體" panose="020B0604030504040204" pitchFamily="34" charset="-120"/>
              </a:rPr>
              <a:t>習</a:t>
            </a:r>
            <a:endParaRPr lang="zh-TW" altLang="en-US" sz="4400"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35</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8079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382715"/>
            <a:ext cx="12192000" cy="1036760"/>
          </a:xfrm>
        </p:spPr>
        <p:txBody>
          <a:bodyPr>
            <a:noAutofit/>
          </a:bodyPr>
          <a:lstStyle/>
          <a:p>
            <a:pPr algn="ctr"/>
            <a:r>
              <a:rPr lang="zh-TW" altLang="en-US" sz="5400" dirty="0">
                <a:solidFill>
                  <a:srgbClr val="3333FF"/>
                </a:solidFill>
                <a:effectLst>
                  <a:outerShdw blurRad="38100" dist="38100" dir="2700000" algn="tl">
                    <a:srgbClr val="000000">
                      <a:alpha val="43137"/>
                    </a:srgbClr>
                  </a:outerShdw>
                </a:effectLst>
              </a:rPr>
              <a:t>四、教師專業學習社群的</a:t>
            </a:r>
            <a:r>
              <a:rPr lang="zh-TW" altLang="en-US" sz="6600" dirty="0">
                <a:solidFill>
                  <a:srgbClr val="FF0000"/>
                </a:solidFill>
                <a:effectLst>
                  <a:outerShdw blurRad="38100" dist="38100" dir="2700000" algn="tl">
                    <a:srgbClr val="000000">
                      <a:alpha val="43137"/>
                    </a:srgbClr>
                  </a:outerShdw>
                </a:effectLst>
              </a:rPr>
              <a:t>挑戰</a:t>
            </a:r>
            <a:r>
              <a:rPr lang="zh-TW" altLang="en-US" sz="5400" dirty="0">
                <a:solidFill>
                  <a:srgbClr val="3333FF"/>
                </a:solidFill>
                <a:effectLst>
                  <a:outerShdw blurRad="38100" dist="38100" dir="2700000" algn="tl">
                    <a:srgbClr val="000000">
                      <a:alpha val="43137"/>
                    </a:srgbClr>
                  </a:outerShdw>
                </a:effectLst>
              </a:rPr>
              <a:t>與</a:t>
            </a:r>
            <a:r>
              <a:rPr lang="zh-TW" altLang="en-US" sz="6600" dirty="0">
                <a:solidFill>
                  <a:srgbClr val="FF0000"/>
                </a:solidFill>
                <a:effectLst>
                  <a:outerShdw blurRad="38100" dist="38100" dir="2700000" algn="tl">
                    <a:srgbClr val="000000">
                      <a:alpha val="43137"/>
                    </a:srgbClr>
                  </a:outerShdw>
                </a:effectLst>
              </a:rPr>
              <a:t>因應</a:t>
            </a:r>
            <a:endParaRPr lang="zh-TW" altLang="en-US" sz="6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36</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3351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753265257"/>
              </p:ext>
            </p:extLst>
          </p:nvPr>
        </p:nvGraphicFramePr>
        <p:xfrm>
          <a:off x="641349" y="538691"/>
          <a:ext cx="9921875" cy="5852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37</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75234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0" y="342900"/>
            <a:ext cx="12192000" cy="809625"/>
          </a:xfrm>
        </p:spPr>
        <p:txBody>
          <a:bodyPr/>
          <a:lstStyle/>
          <a:p>
            <a:pPr algn="ctr">
              <a:defRPr/>
            </a:pPr>
            <a:r>
              <a:rPr lang="zh-TW" altLang="en-US" b="1" dirty="0">
                <a:solidFill>
                  <a:srgbClr val="7030A0"/>
                </a:solidFill>
                <a:effectLst>
                  <a:outerShdw blurRad="38100" dist="38100" dir="2700000" algn="tl">
                    <a:srgbClr val="000000">
                      <a:alpha val="43137"/>
                    </a:srgbClr>
                  </a:outerShdw>
                </a:effectLst>
                <a:latin typeface="+mj-ea"/>
              </a:rPr>
              <a:t>分組討論</a:t>
            </a:r>
            <a:r>
              <a:rPr lang="en-US" altLang="zh-TW" b="1" dirty="0">
                <a:solidFill>
                  <a:srgbClr val="7030A0"/>
                </a:solidFill>
                <a:effectLst>
                  <a:outerShdw blurRad="38100" dist="38100" dir="2700000" algn="tl">
                    <a:srgbClr val="000000">
                      <a:alpha val="43137"/>
                    </a:srgbClr>
                  </a:outerShdw>
                </a:effectLst>
                <a:latin typeface="+mj-ea"/>
              </a:rPr>
              <a:t>(</a:t>
            </a:r>
            <a:r>
              <a:rPr lang="zh-TW" altLang="en-US" b="1" dirty="0">
                <a:solidFill>
                  <a:srgbClr val="7030A0"/>
                </a:solidFill>
                <a:effectLst>
                  <a:outerShdw blurRad="38100" dist="38100" dir="2700000" algn="tl">
                    <a:srgbClr val="000000">
                      <a:alpha val="43137"/>
                    </a:srgbClr>
                  </a:outerShdw>
                </a:effectLst>
                <a:latin typeface="+mj-ea"/>
              </a:rPr>
              <a:t>二</a:t>
            </a:r>
            <a:r>
              <a:rPr lang="en-US" altLang="zh-TW" b="1" dirty="0">
                <a:solidFill>
                  <a:srgbClr val="7030A0"/>
                </a:solidFill>
                <a:effectLst>
                  <a:outerShdw blurRad="38100" dist="38100" dir="2700000" algn="tl">
                    <a:srgbClr val="000000">
                      <a:alpha val="43137"/>
                    </a:srgbClr>
                  </a:outerShdw>
                </a:effectLst>
                <a:latin typeface="+mj-ea"/>
              </a:rPr>
              <a:t>)</a:t>
            </a:r>
            <a:endParaRPr lang="zh-TW" altLang="en-US" b="1" dirty="0">
              <a:solidFill>
                <a:srgbClr val="7030A0"/>
              </a:solidFill>
              <a:effectLst>
                <a:outerShdw blurRad="38100" dist="38100" dir="2700000" algn="tl">
                  <a:srgbClr val="000000">
                    <a:alpha val="43137"/>
                  </a:srgbClr>
                </a:outerShdw>
              </a:effectLst>
              <a:latin typeface="+mj-ea"/>
            </a:endParaRPr>
          </a:p>
        </p:txBody>
      </p:sp>
      <p:sp>
        <p:nvSpPr>
          <p:cNvPr id="9" name="標題 1"/>
          <p:cNvSpPr txBox="1">
            <a:spLocks/>
          </p:cNvSpPr>
          <p:nvPr/>
        </p:nvSpPr>
        <p:spPr>
          <a:xfrm>
            <a:off x="1147626" y="1094335"/>
            <a:ext cx="9408341" cy="1088438"/>
          </a:xfrm>
          <a:prstGeom prst="rect">
            <a:avLst/>
          </a:prstGeom>
          <a:noFill/>
          <a:ln>
            <a:noFill/>
          </a:ln>
        </p:spPr>
        <p:txBody>
          <a:bodyPr vert="horz" lIns="91440" tIns="45720" rIns="91440" bIns="45720" rtlCol="0" anchor="t">
            <a:no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pPr>
            <a:r>
              <a:rPr lang="zh-TW" altLang="en-US" sz="2800" b="0" dirty="0">
                <a:latin typeface="+mn-ea"/>
                <a:ea typeface="+mn-ea"/>
              </a:rPr>
              <a:t>請您分享目前在</a:t>
            </a:r>
            <a:r>
              <a:rPr lang="zh-TW" altLang="en-US" sz="2800" b="0" u="sng" dirty="0">
                <a:latin typeface="+mn-ea"/>
                <a:ea typeface="+mn-ea"/>
              </a:rPr>
              <a:t>參與</a:t>
            </a:r>
            <a:r>
              <a:rPr lang="zh-TW" altLang="en-US" sz="2800" b="0" dirty="0">
                <a:latin typeface="+mn-ea"/>
                <a:ea typeface="+mn-ea"/>
              </a:rPr>
              <a:t>或</a:t>
            </a:r>
            <a:r>
              <a:rPr lang="zh-TW" altLang="en-US" sz="2800" b="0" u="sng" dirty="0">
                <a:latin typeface="+mn-ea"/>
                <a:ea typeface="+mn-ea"/>
              </a:rPr>
              <a:t>規劃與經營</a:t>
            </a:r>
            <a:r>
              <a:rPr lang="zh-TW" altLang="en-US" sz="2800" b="0" dirty="0">
                <a:latin typeface="+mn-ea"/>
                <a:ea typeface="+mn-ea"/>
              </a:rPr>
              <a:t>教師專業學習社群遇到哪些問題？如何解決？</a:t>
            </a:r>
          </a:p>
        </p:txBody>
      </p:sp>
      <p:sp>
        <p:nvSpPr>
          <p:cNvPr id="8" name="矩形 7"/>
          <p:cNvSpPr/>
          <p:nvPr/>
        </p:nvSpPr>
        <p:spPr>
          <a:xfrm>
            <a:off x="1244009" y="2182773"/>
            <a:ext cx="9215574" cy="3970318"/>
          </a:xfrm>
          <a:prstGeom prst="rect">
            <a:avLst/>
          </a:prstGeom>
          <a:noFill/>
          <a:ln w="38100">
            <a:solidFill>
              <a:schemeClr val="accent2">
                <a:lumMod val="60000"/>
                <a:lumOff val="40000"/>
              </a:schemeClr>
            </a:solidFill>
            <a:prstDash val="sysDash"/>
          </a:ln>
        </p:spPr>
        <p:txBody>
          <a:bodyPr wrap="square">
            <a:spAutoFit/>
          </a:bodyPr>
          <a:lstStyle/>
          <a:p>
            <a:pPr>
              <a:lnSpc>
                <a:spcPct val="150000"/>
              </a:lnSpc>
            </a:pPr>
            <a:endParaRPr lang="en-US" altLang="zh-TW" sz="2400" dirty="0">
              <a:latin typeface="標楷體" pitchFamily="65" charset="-120"/>
              <a:ea typeface="標楷體" pitchFamily="65" charset="-120"/>
            </a:endParaRPr>
          </a:p>
          <a:p>
            <a:pPr>
              <a:lnSpc>
                <a:spcPct val="150000"/>
              </a:lnSpc>
            </a:pPr>
            <a:endParaRPr lang="en-US" altLang="zh-TW" sz="2400" dirty="0">
              <a:latin typeface="標楷體" pitchFamily="65" charset="-120"/>
              <a:ea typeface="標楷體" pitchFamily="65" charset="-120"/>
            </a:endParaRPr>
          </a:p>
          <a:p>
            <a:pPr>
              <a:lnSpc>
                <a:spcPct val="150000"/>
              </a:lnSpc>
            </a:pPr>
            <a:endParaRPr lang="en-US" altLang="zh-TW" sz="2400" dirty="0">
              <a:latin typeface="標楷體" pitchFamily="65" charset="-120"/>
              <a:ea typeface="標楷體" pitchFamily="65" charset="-120"/>
            </a:endParaRPr>
          </a:p>
          <a:p>
            <a:pPr>
              <a:lnSpc>
                <a:spcPct val="150000"/>
              </a:lnSpc>
            </a:pPr>
            <a:endParaRPr lang="en-US" altLang="zh-TW" sz="2400" dirty="0">
              <a:latin typeface="標楷體" pitchFamily="65" charset="-120"/>
              <a:ea typeface="標楷體" pitchFamily="65" charset="-120"/>
            </a:endParaRPr>
          </a:p>
          <a:p>
            <a:pPr>
              <a:lnSpc>
                <a:spcPct val="150000"/>
              </a:lnSpc>
            </a:pPr>
            <a:endParaRPr lang="en-US" altLang="zh-TW" sz="2400" dirty="0">
              <a:latin typeface="標楷體" pitchFamily="65" charset="-120"/>
              <a:ea typeface="標楷體" pitchFamily="65" charset="-120"/>
            </a:endParaRPr>
          </a:p>
          <a:p>
            <a:pPr>
              <a:lnSpc>
                <a:spcPct val="150000"/>
              </a:lnSpc>
            </a:pPr>
            <a:endParaRPr lang="en-US" altLang="zh-TW" sz="2400" dirty="0">
              <a:latin typeface="標楷體" pitchFamily="65" charset="-120"/>
              <a:ea typeface="標楷體" pitchFamily="65" charset="-120"/>
            </a:endParaRPr>
          </a:p>
          <a:p>
            <a:pPr>
              <a:lnSpc>
                <a:spcPct val="150000"/>
              </a:lnSpc>
            </a:pPr>
            <a:endParaRPr lang="en-US" altLang="zh-TW" sz="2400" dirty="0">
              <a:latin typeface="標楷體" pitchFamily="65" charset="-120"/>
              <a:ea typeface="標楷體" pitchFamily="65" charset="-120"/>
            </a:endParaRPr>
          </a:p>
        </p:txBody>
      </p:sp>
      <p:sp>
        <p:nvSpPr>
          <p:cNvPr id="10"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38</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84638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A5AFB369-4673-4727-A7CD-D86AFE0AE06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xmlns="" id="{50709826-4D6B-4A97-8DB3-5DA1666262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xmlns="" id="{47263F58-6EE6-45B3-9BF2-C0BD5D30A5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5197CE03-EB81-4718-BEA1-C2D488961E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xmlns="" id="{A3451629-72D6-4E33-A99A-40FAF7445D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xmlns="" id="{E04F0FD4-BCD5-4435-A6B5-A2E69303B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xmlns="" id="{DE110F09-1C81-4E73-B5E9-D857CD879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xmlns="" id="{273A9C01-06BD-4E8E-8BBF-2E2A9ECF49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xmlns="" id="{B206C9B2-27BE-4B6F-A4D0-485FBBEB58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xmlns="" id="{2E7D673E-0C5C-4F2B-B46E-3E9286B9E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F0F78B34-9B26-4CA9-B8F0-B9638730F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圖片 4" descr="一張含有 物件, 光 的圖片&#10;&#10;&#10;&#10;自動產生的描述">
            <a:extLst>
              <a:ext uri="{FF2B5EF4-FFF2-40B4-BE49-F238E27FC236}">
                <a16:creationId xmlns:a16="http://schemas.microsoft.com/office/drawing/2014/main" xmlns="" id="{4EC3B41C-0A01-EC47-8805-E361BC4F2F6A}"/>
              </a:ext>
            </a:extLst>
          </p:cNvPr>
          <p:cNvPicPr>
            <a:picLocks noChangeAspect="1"/>
          </p:cNvPicPr>
          <p:nvPr/>
        </p:nvPicPr>
        <p:blipFill rotWithShape="1">
          <a:blip r:embed="rId2"/>
          <a:srcRect b="7787"/>
          <a:stretch/>
        </p:blipFill>
        <p:spPr>
          <a:xfrm>
            <a:off x="1" y="10"/>
            <a:ext cx="12191999" cy="6857990"/>
          </a:xfrm>
          <a:prstGeom prst="rect">
            <a:avLst/>
          </a:prstGeom>
        </p:spPr>
      </p:pic>
      <p:sp>
        <p:nvSpPr>
          <p:cNvPr id="22" name="Isosceles Triangle 21">
            <a:extLst>
              <a:ext uri="{FF2B5EF4-FFF2-40B4-BE49-F238E27FC236}">
                <a16:creationId xmlns:a16="http://schemas.microsoft.com/office/drawing/2014/main" xmlns="" id="{948AE52C-AD58-4D7E-BBEC-741EA69A90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Parallelogram 23">
            <a:extLst>
              <a:ext uri="{FF2B5EF4-FFF2-40B4-BE49-F238E27FC236}">
                <a16:creationId xmlns:a16="http://schemas.microsoft.com/office/drawing/2014/main" xmlns="" id="{EB3158C7-B011-4D27-BC9D-27EA5BE02D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xmlns="" id="{7295AA18-FA8B-4B5D-9477-7F5F51288FE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5E377175-C211-4D7B-89F7-92406DBD73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xmlns="" id="{40EA1C2A-B332-4211-8479-EA99BC303E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xmlns="" id="{24A97CC0-C913-4A9C-B6E8-755C7D15EA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xmlns="" id="{9DFA36DF-98BD-46D3-A75B-97154DB48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標題 1">
            <a:extLst>
              <a:ext uri="{FF2B5EF4-FFF2-40B4-BE49-F238E27FC236}">
                <a16:creationId xmlns:a16="http://schemas.microsoft.com/office/drawing/2014/main" xmlns="" id="{6956D42B-22FD-B941-9EA6-5315DEEBA5A5}"/>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nSpc>
                <a:spcPct val="90000"/>
              </a:lnSpc>
            </a:pPr>
            <a:r>
              <a:rPr lang="zh-TW" altLang="en-US" sz="2600" b="0" dirty="0">
                <a:solidFill>
                  <a:schemeClr val="accent1"/>
                </a:solidFill>
                <a:latin typeface="+mj-lt"/>
              </a:rPr>
              <a:t>沒有一隻雁子會飛得夠遠夠高，如果牠獨自飛行</a:t>
            </a:r>
            <a:r>
              <a:rPr lang="en-US" altLang="zh-TW" sz="2600" b="0" dirty="0">
                <a:solidFill>
                  <a:schemeClr val="accent1"/>
                </a:solidFill>
                <a:latin typeface="+mj-lt"/>
              </a:rPr>
              <a:t>...</a:t>
            </a:r>
            <a:r>
              <a:rPr lang="zh-TW" altLang="en-US" sz="2600" b="0" dirty="0">
                <a:solidFill>
                  <a:schemeClr val="accent1"/>
                </a:solidFill>
                <a:latin typeface="+mj-lt"/>
              </a:rPr>
              <a:t>一個人的成功，需要團隊來鼓舞扶持。</a:t>
            </a:r>
            <a:r>
              <a:rPr lang="en-US" altLang="zh-TW" sz="2600" b="0" dirty="0">
                <a:solidFill>
                  <a:schemeClr val="accent1"/>
                </a:solidFill>
                <a:latin typeface="+mj-lt"/>
              </a:rPr>
              <a:t/>
            </a:r>
            <a:br>
              <a:rPr lang="en-US" altLang="zh-TW" sz="2600" b="0" dirty="0">
                <a:solidFill>
                  <a:schemeClr val="accent1"/>
                </a:solidFill>
                <a:latin typeface="+mj-lt"/>
              </a:rPr>
            </a:br>
            <a:r>
              <a:rPr lang="en-US" altLang="zh-TW" sz="2600" b="0" dirty="0">
                <a:solidFill>
                  <a:schemeClr val="accent1"/>
                </a:solidFill>
                <a:latin typeface="+mj-lt"/>
              </a:rPr>
              <a:t/>
            </a:r>
            <a:br>
              <a:rPr lang="en-US" altLang="zh-TW" sz="2600" b="0" dirty="0">
                <a:solidFill>
                  <a:schemeClr val="accent1"/>
                </a:solidFill>
                <a:latin typeface="+mj-lt"/>
              </a:rPr>
            </a:br>
            <a:endParaRPr kumimoji="1" lang="en-US" altLang="zh-TW" sz="2600" dirty="0">
              <a:solidFill>
                <a:schemeClr val="accent1"/>
              </a:solidFill>
              <a:latin typeface="+mj-lt"/>
            </a:endParaRPr>
          </a:p>
        </p:txBody>
      </p:sp>
      <p:sp>
        <p:nvSpPr>
          <p:cNvPr id="4" name="內容版面配置區 3">
            <a:extLst>
              <a:ext uri="{FF2B5EF4-FFF2-40B4-BE49-F238E27FC236}">
                <a16:creationId xmlns:a16="http://schemas.microsoft.com/office/drawing/2014/main" xmlns="" id="{926ADEF4-7F8E-1B40-96AD-4473D0938B9D}"/>
              </a:ext>
            </a:extLst>
          </p:cNvPr>
          <p:cNvSpPr>
            <a:spLocks noGrp="1"/>
          </p:cNvSpPr>
          <p:nvPr>
            <p:ph idx="1"/>
          </p:nvPr>
        </p:nvSpPr>
        <p:spPr>
          <a:xfrm>
            <a:off x="4243081" y="5387263"/>
            <a:ext cx="4573037" cy="1096899"/>
          </a:xfrm>
        </p:spPr>
        <p:txBody>
          <a:bodyPr vert="horz" lIns="91440" tIns="45720" rIns="91440" bIns="45720" rtlCol="0" anchor="t">
            <a:normAutofit/>
          </a:bodyPr>
          <a:lstStyle/>
          <a:p>
            <a:pPr marL="0" indent="0" algn="r">
              <a:buClr>
                <a:schemeClr val="accent1"/>
              </a:buClr>
              <a:buNone/>
            </a:pPr>
            <a:r>
              <a:rPr lang="zh-TW" altLang="en-US" dirty="0">
                <a:solidFill>
                  <a:schemeClr val="bg1"/>
                </a:solidFill>
                <a:latin typeface="+mn-lt"/>
              </a:rPr>
              <a:t>日本學者赤松要</a:t>
            </a:r>
            <a:r>
              <a:rPr lang="en-US" altLang="zh-TW" dirty="0">
                <a:solidFill>
                  <a:schemeClr val="bg1"/>
                </a:solidFill>
                <a:latin typeface="+mn-lt"/>
              </a:rPr>
              <a:t>(</a:t>
            </a:r>
            <a:r>
              <a:rPr lang="en-US" altLang="zh-TW" dirty="0" err="1">
                <a:solidFill>
                  <a:schemeClr val="bg1"/>
                </a:solidFill>
                <a:latin typeface="+mn-lt"/>
              </a:rPr>
              <a:t>Kaname</a:t>
            </a:r>
            <a:r>
              <a:rPr lang="en-US" altLang="zh-TW" dirty="0">
                <a:solidFill>
                  <a:schemeClr val="bg1"/>
                </a:solidFill>
                <a:latin typeface="+mn-lt"/>
              </a:rPr>
              <a:t> </a:t>
            </a:r>
            <a:r>
              <a:rPr lang="en-US" altLang="zh-TW" dirty="0" err="1">
                <a:solidFill>
                  <a:schemeClr val="bg1"/>
                </a:solidFill>
                <a:latin typeface="+mn-lt"/>
              </a:rPr>
              <a:t>Akamatsu</a:t>
            </a:r>
            <a:r>
              <a:rPr lang="en-US" altLang="zh-TW" dirty="0">
                <a:solidFill>
                  <a:schemeClr val="bg1"/>
                </a:solidFill>
                <a:latin typeface="+mn-lt"/>
              </a:rPr>
              <a:t>)</a:t>
            </a:r>
            <a:r>
              <a:rPr lang="zh-TW" altLang="en-US" dirty="0">
                <a:solidFill>
                  <a:schemeClr val="bg1"/>
                </a:solidFill>
                <a:latin typeface="+mn-lt"/>
              </a:rPr>
              <a:t>於</a:t>
            </a:r>
            <a:r>
              <a:rPr lang="en-US" altLang="zh-TW" dirty="0">
                <a:solidFill>
                  <a:schemeClr val="bg1"/>
                </a:solidFill>
                <a:latin typeface="+mn-lt"/>
              </a:rPr>
              <a:t>1935</a:t>
            </a:r>
            <a:r>
              <a:rPr lang="zh-TW" altLang="en-US" dirty="0">
                <a:solidFill>
                  <a:schemeClr val="bg1"/>
                </a:solidFill>
                <a:latin typeface="+mn-lt"/>
              </a:rPr>
              <a:t>年提出雁行理論</a:t>
            </a:r>
            <a:r>
              <a:rPr lang="en-US" altLang="zh-TW" dirty="0">
                <a:solidFill>
                  <a:schemeClr val="bg1"/>
                </a:solidFill>
                <a:latin typeface="+mn-lt"/>
              </a:rPr>
              <a:t>(Flying-geese model) </a:t>
            </a:r>
            <a:r>
              <a:rPr lang="zh-TW" altLang="en-US" dirty="0">
                <a:solidFill>
                  <a:schemeClr val="bg1"/>
                </a:solidFill>
                <a:latin typeface="+mn-lt"/>
              </a:rPr>
              <a:t>，當時「雁行理論」本來是指產業的興衰現象</a:t>
            </a:r>
            <a:endParaRPr kumimoji="1" lang="en-US" altLang="zh-TW" dirty="0">
              <a:solidFill>
                <a:schemeClr val="bg1"/>
              </a:solidFill>
              <a:latin typeface="+mn-lt"/>
            </a:endParaRPr>
          </a:p>
        </p:txBody>
      </p:sp>
      <p:sp>
        <p:nvSpPr>
          <p:cNvPr id="36" name="Rectangle 27">
            <a:extLst>
              <a:ext uri="{FF2B5EF4-FFF2-40B4-BE49-F238E27FC236}">
                <a16:creationId xmlns:a16="http://schemas.microsoft.com/office/drawing/2014/main" xmlns="" id="{D1D22F90-51DE-40F7-96EE-8E9894DF0E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xmlns="" id="{F45D120E-4F36-4767-98FA-949993B8E1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xmlns="" id="{B541A2F0-1EDC-4D03-94AC-35BC742CEA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xmlns="" id="{08CE2AE4-51CC-4060-8818-423BB07BF3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5849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extLst>
              <a:ext uri="{28A0092B-C50C-407E-A947-70E740481C1C}">
                <a14:useLocalDpi xmlns:a14="http://schemas.microsoft.com/office/drawing/2010/main" val="0"/>
              </a:ext>
            </a:extLst>
          </a:blip>
          <a:srcRect l="5179" t="2619" r="4090" b="3924"/>
          <a:stretch/>
        </p:blipFill>
        <p:spPr>
          <a:xfrm>
            <a:off x="3726386" y="1420513"/>
            <a:ext cx="4369861" cy="4378600"/>
          </a:xfrm>
          <a:prstGeom prst="rect">
            <a:avLst/>
          </a:prstGeom>
        </p:spPr>
      </p:pic>
      <p:sp>
        <p:nvSpPr>
          <p:cNvPr id="18" name="Rectangle 2"/>
          <p:cNvSpPr txBox="1">
            <a:spLocks noChangeArrowheads="1"/>
          </p:cNvSpPr>
          <p:nvPr/>
        </p:nvSpPr>
        <p:spPr>
          <a:xfrm>
            <a:off x="1837919" y="1183538"/>
            <a:ext cx="5916896" cy="6751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zh-TW" altLang="en-US" sz="3600" dirty="0">
              <a:latin typeface="微軟正黑體" panose="020B0604030504040204" pitchFamily="34" charset="-120"/>
              <a:ea typeface="微軟正黑體" panose="020B0604030504040204" pitchFamily="34" charset="-120"/>
            </a:endParaRPr>
          </a:p>
        </p:txBody>
      </p:sp>
      <p:sp>
        <p:nvSpPr>
          <p:cNvPr id="14" name="標題 1"/>
          <p:cNvSpPr txBox="1">
            <a:spLocks/>
          </p:cNvSpPr>
          <p:nvPr/>
        </p:nvSpPr>
        <p:spPr>
          <a:xfrm>
            <a:off x="0" y="450034"/>
            <a:ext cx="12192000" cy="734683"/>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一</a:t>
            </a: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學校</a:t>
            </a:r>
            <a:r>
              <a:rPr lang="zh-TW" altLang="en-US" kern="100" dirty="0">
                <a:solidFill>
                  <a:srgbClr val="FF0000"/>
                </a:solidFill>
                <a:latin typeface="微軟正黑體" panose="020B0604030504040204" pitchFamily="34" charset="-120"/>
                <a:ea typeface="微軟正黑體" panose="020B0604030504040204" pitchFamily="34" charset="-120"/>
              </a:rPr>
              <a:t>能發展</a:t>
            </a:r>
            <a:r>
              <a:rPr lang="zh-TW" altLang="en-US" kern="100" dirty="0">
                <a:solidFill>
                  <a:srgbClr val="0000FF"/>
                </a:solidFill>
                <a:latin typeface="微軟正黑體" panose="020B0604030504040204" pitchFamily="34" charset="-120"/>
                <a:ea typeface="微軟正黑體" panose="020B0604030504040204" pitchFamily="34" charset="-120"/>
              </a:rPr>
              <a:t>學習社群</a:t>
            </a:r>
            <a:r>
              <a:rPr lang="zh-TW" altLang="en-US" kern="100" dirty="0">
                <a:solidFill>
                  <a:srgbClr val="FF0000"/>
                </a:solidFill>
                <a:latin typeface="微軟正黑體" panose="020B0604030504040204" pitchFamily="34" charset="-120"/>
                <a:ea typeface="微軟正黑體" panose="020B0604030504040204" pitchFamily="34" charset="-120"/>
              </a:rPr>
              <a:t>的要素</a:t>
            </a:r>
          </a:p>
        </p:txBody>
      </p:sp>
      <p:sp>
        <p:nvSpPr>
          <p:cNvPr id="7"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4</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7391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1DA699A-7370-7241-879B-B8DED2B87FE4}"/>
              </a:ext>
            </a:extLst>
          </p:cNvPr>
          <p:cNvSpPr>
            <a:spLocks noGrp="1"/>
          </p:cNvSpPr>
          <p:nvPr>
            <p:ph type="title"/>
          </p:nvPr>
        </p:nvSpPr>
        <p:spPr/>
        <p:txBody>
          <a:bodyPr/>
          <a:lstStyle/>
          <a:p>
            <a:r>
              <a:rPr lang="zh-TW" altLang="en-US" dirty="0"/>
              <a:t>雁行</a:t>
            </a:r>
            <a:endParaRPr kumimoji="1" lang="zh-TW" altLang="en-US" dirty="0"/>
          </a:p>
        </p:txBody>
      </p:sp>
      <p:sp>
        <p:nvSpPr>
          <p:cNvPr id="4" name="內容版面配置區 2">
            <a:extLst>
              <a:ext uri="{FF2B5EF4-FFF2-40B4-BE49-F238E27FC236}">
                <a16:creationId xmlns:a16="http://schemas.microsoft.com/office/drawing/2014/main" xmlns="" id="{F50D440B-8345-894F-8792-B35C694E5C41}"/>
              </a:ext>
            </a:extLst>
          </p:cNvPr>
          <p:cNvSpPr>
            <a:spLocks noGrp="1"/>
          </p:cNvSpPr>
          <p:nvPr>
            <p:ph idx="1"/>
          </p:nvPr>
        </p:nvSpPr>
        <p:spPr>
          <a:xfrm>
            <a:off x="677334" y="1625600"/>
            <a:ext cx="10521097" cy="4212562"/>
          </a:xfrm>
        </p:spPr>
        <p:txBody>
          <a:bodyPr>
            <a:noAutofit/>
          </a:bodyPr>
          <a:lstStyle/>
          <a:p>
            <a:r>
              <a:rPr lang="zh-TW" altLang="en-US" sz="2400" dirty="0"/>
              <a:t>當每一隻雁鳥展翅拍打時，造成其他的雁鳥立刻跟進。藉著</a:t>
            </a:r>
            <a:r>
              <a:rPr lang="en-US" altLang="zh-TW" sz="2400" dirty="0"/>
              <a:t>V </a:t>
            </a:r>
            <a:r>
              <a:rPr lang="zh-TW" altLang="en-US" sz="2400" dirty="0"/>
              <a:t>字隊形，整個雁群比每隻雁鳥單飛時，至少</a:t>
            </a:r>
            <a:r>
              <a:rPr lang="zh-TW" altLang="en-US" sz="2400" dirty="0">
                <a:solidFill>
                  <a:srgbClr val="FF0000"/>
                </a:solidFill>
              </a:rPr>
              <a:t>增加了七十一個百分比</a:t>
            </a:r>
            <a:r>
              <a:rPr lang="zh-TW" altLang="en-US" sz="2400" dirty="0"/>
              <a:t>的飛行距離。</a:t>
            </a:r>
            <a:endParaRPr lang="en-US" altLang="zh-TW" sz="2400" dirty="0"/>
          </a:p>
          <a:p>
            <a:r>
              <a:rPr lang="zh-TW" altLang="en-US" sz="2400" dirty="0"/>
              <a:t>當一隻野雁脫隊時，牠立刻感到飛行遲緩、拖拉與吃力，所以很快又回到隊形中，繼續利用前一隻鳥所造成的浮力。</a:t>
            </a:r>
            <a:endParaRPr lang="en-US" altLang="zh-TW" sz="2400" dirty="0"/>
          </a:p>
          <a:p>
            <a:r>
              <a:rPr lang="zh-TW" altLang="en-US" sz="2400" dirty="0"/>
              <a:t>當領隊的野雁疲倦了，牠會退到側翼，另一隻野雁即接替飛在隊形的最前端。</a:t>
            </a:r>
            <a:endParaRPr lang="en-US" altLang="zh-TW" sz="2400" dirty="0"/>
          </a:p>
          <a:p>
            <a:r>
              <a:rPr lang="zh-TW" altLang="en-US" sz="2400" dirty="0"/>
              <a:t>飛行在後的野雁會利用叫聲鼓勵前面的同伴來保持整體的速度，繼續前進。</a:t>
            </a:r>
            <a:endParaRPr lang="en-US" altLang="zh-TW" sz="2400" dirty="0"/>
          </a:p>
          <a:p>
            <a:r>
              <a:rPr lang="zh-TW" altLang="en-US" sz="2400" dirty="0"/>
              <a:t>當有一隻雁生病獲受傷時，其他兩隻會由隊伍飛下來協助保護牠 直到牠康復或死亡為止。然後他們組成隊伍開始飛行，努力去追趕上原來的雁群。</a:t>
            </a:r>
            <a:endParaRPr kumimoji="1" lang="zh-TW" altLang="en-US" sz="2400" dirty="0"/>
          </a:p>
        </p:txBody>
      </p:sp>
    </p:spTree>
    <p:extLst>
      <p:ext uri="{BB962C8B-B14F-4D97-AF65-F5344CB8AC3E}">
        <p14:creationId xmlns:p14="http://schemas.microsoft.com/office/powerpoint/2010/main" val="1978391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2866601" y="1369379"/>
            <a:ext cx="6746830" cy="3071173"/>
            <a:chOff x="339423" y="663518"/>
            <a:chExt cx="6746830" cy="3071173"/>
          </a:xfrm>
        </p:grpSpPr>
        <p:sp>
          <p:nvSpPr>
            <p:cNvPr id="6" name="Rectangle 9"/>
            <p:cNvSpPr>
              <a:spLocks noChangeArrowheads="1"/>
            </p:cNvSpPr>
            <p:nvPr/>
          </p:nvSpPr>
          <p:spPr bwMode="auto">
            <a:xfrm>
              <a:off x="827584" y="1063628"/>
              <a:ext cx="4942649" cy="707886"/>
            </a:xfrm>
            <a:prstGeom prst="rect">
              <a:avLst/>
            </a:prstGeom>
            <a:noFill/>
            <a:ln w="9525">
              <a:noFill/>
              <a:miter lim="800000"/>
              <a:headEnd/>
              <a:tailEnd/>
            </a:ln>
            <a:effectLst/>
          </p:spPr>
          <p:txBody>
            <a:bodyPr wrap="square">
              <a:spAutoFit/>
            </a:bodyPr>
            <a:lstStyle/>
            <a:p>
              <a:r>
                <a:rPr lang="zh-TW" altLang="en-US" sz="4000" b="1" dirty="0">
                  <a:latin typeface="標楷體" panose="03000509000000000000" pitchFamily="65" charset="-120"/>
                  <a:ea typeface="標楷體" panose="03000509000000000000" pitchFamily="65" charset="-120"/>
                </a:rPr>
                <a:t>從平凡中發現特色</a:t>
              </a:r>
            </a:p>
          </p:txBody>
        </p:sp>
        <p:sp>
          <p:nvSpPr>
            <p:cNvPr id="7" name="Rectangle 2"/>
            <p:cNvSpPr>
              <a:spLocks noChangeArrowheads="1"/>
            </p:cNvSpPr>
            <p:nvPr/>
          </p:nvSpPr>
          <p:spPr bwMode="auto">
            <a:xfrm>
              <a:off x="1403648" y="2042484"/>
              <a:ext cx="4960937" cy="707886"/>
            </a:xfrm>
            <a:prstGeom prst="rect">
              <a:avLst/>
            </a:prstGeom>
            <a:noFill/>
            <a:ln w="9525">
              <a:noFill/>
              <a:miter lim="800000"/>
              <a:headEnd/>
              <a:tailEnd/>
            </a:ln>
            <a:effectLst/>
          </p:spPr>
          <p:txBody>
            <a:bodyPr wrap="square">
              <a:spAutoFit/>
            </a:bodyPr>
            <a:lstStyle/>
            <a:p>
              <a:r>
                <a:rPr lang="zh-TW" altLang="en-US" sz="4000" b="1" dirty="0">
                  <a:latin typeface="標楷體" panose="03000509000000000000" pitchFamily="65" charset="-120"/>
                  <a:ea typeface="標楷體" panose="03000509000000000000" pitchFamily="65" charset="-120"/>
                </a:rPr>
                <a:t>從教學中找到樂趣</a:t>
              </a:r>
            </a:p>
          </p:txBody>
        </p:sp>
        <p:sp>
          <p:nvSpPr>
            <p:cNvPr id="8" name="Rectangle 5"/>
            <p:cNvSpPr>
              <a:spLocks noChangeArrowheads="1"/>
            </p:cNvSpPr>
            <p:nvPr/>
          </p:nvSpPr>
          <p:spPr bwMode="auto">
            <a:xfrm>
              <a:off x="2123728" y="3026805"/>
              <a:ext cx="4962525" cy="707886"/>
            </a:xfrm>
            <a:prstGeom prst="rect">
              <a:avLst/>
            </a:prstGeom>
            <a:noFill/>
            <a:ln w="9525">
              <a:noFill/>
              <a:miter lim="800000"/>
              <a:headEnd/>
              <a:tailEnd/>
            </a:ln>
            <a:effectLst/>
          </p:spPr>
          <p:txBody>
            <a:bodyPr wrap="square">
              <a:spAutoFit/>
            </a:bodyPr>
            <a:lstStyle/>
            <a:p>
              <a:r>
                <a:rPr lang="zh-TW" altLang="en-US" sz="4000" b="1" dirty="0">
                  <a:latin typeface="標楷體" panose="03000509000000000000" pitchFamily="65" charset="-120"/>
                  <a:ea typeface="標楷體" panose="03000509000000000000" pitchFamily="65" charset="-120"/>
                </a:rPr>
                <a:t>從專業中找到質感</a:t>
              </a:r>
            </a:p>
          </p:txBody>
        </p:sp>
        <p:sp>
          <p:nvSpPr>
            <p:cNvPr id="11" name="文字方塊 10"/>
            <p:cNvSpPr txBox="1"/>
            <p:nvPr/>
          </p:nvSpPr>
          <p:spPr>
            <a:xfrm>
              <a:off x="339423" y="663518"/>
              <a:ext cx="657552" cy="1107996"/>
            </a:xfrm>
            <a:prstGeom prst="rect">
              <a:avLst/>
            </a:prstGeom>
            <a:noFill/>
          </p:spPr>
          <p:txBody>
            <a:bodyPr wrap="none" rtlCol="0">
              <a:spAutoFit/>
            </a:bodyPr>
            <a:lstStyle/>
            <a:p>
              <a:r>
                <a:rPr lang="en-US" altLang="zh-TW" sz="6600" dirty="0">
                  <a:solidFill>
                    <a:srgbClr val="FF0000"/>
                  </a:solidFill>
                  <a:latin typeface="Cooper Black" panose="0208090404030B020404" pitchFamily="18" charset="0"/>
                </a:rPr>
                <a:t>“</a:t>
              </a:r>
              <a:endParaRPr lang="zh-TW" altLang="en-US" sz="6600" dirty="0">
                <a:solidFill>
                  <a:srgbClr val="FF0000"/>
                </a:solidFill>
                <a:latin typeface="Cooper Black" panose="0208090404030B020404" pitchFamily="18" charset="0"/>
              </a:endParaRPr>
            </a:p>
          </p:txBody>
        </p:sp>
        <p:sp>
          <p:nvSpPr>
            <p:cNvPr id="12" name="文字方塊 11"/>
            <p:cNvSpPr txBox="1"/>
            <p:nvPr/>
          </p:nvSpPr>
          <p:spPr>
            <a:xfrm rot="10800000">
              <a:off x="6224424" y="2560369"/>
              <a:ext cx="657552" cy="1107996"/>
            </a:xfrm>
            <a:prstGeom prst="rect">
              <a:avLst/>
            </a:prstGeom>
            <a:noFill/>
          </p:spPr>
          <p:txBody>
            <a:bodyPr wrap="none" rtlCol="0">
              <a:spAutoFit/>
            </a:bodyPr>
            <a:lstStyle/>
            <a:p>
              <a:r>
                <a:rPr lang="en-US" altLang="zh-TW" sz="6600" dirty="0">
                  <a:solidFill>
                    <a:srgbClr val="FF0000"/>
                  </a:solidFill>
                  <a:latin typeface="Cooper Black" panose="0208090404030B020404" pitchFamily="18" charset="0"/>
                </a:rPr>
                <a:t>“</a:t>
              </a:r>
              <a:endParaRPr lang="zh-TW" altLang="en-US" sz="6600" dirty="0">
                <a:solidFill>
                  <a:srgbClr val="FF0000"/>
                </a:solidFill>
                <a:latin typeface="Cooper Black" panose="0208090404030B020404" pitchFamily="18" charset="0"/>
              </a:endParaRPr>
            </a:p>
          </p:txBody>
        </p:sp>
      </p:grpSp>
      <p:sp>
        <p:nvSpPr>
          <p:cNvPr id="14" name="Text Box 4"/>
          <p:cNvSpPr txBox="1">
            <a:spLocks noChangeArrowheads="1"/>
          </p:cNvSpPr>
          <p:nvPr/>
        </p:nvSpPr>
        <p:spPr bwMode="invGray">
          <a:xfrm>
            <a:off x="2268615" y="1363890"/>
            <a:ext cx="7344816" cy="4431983"/>
          </a:xfrm>
          <a:prstGeom prst="rect">
            <a:avLst/>
          </a:prstGeom>
          <a:solidFill>
            <a:srgbClr val="9CE157">
              <a:lumMod val="20000"/>
              <a:lumOff val="80000"/>
            </a:srgbClr>
          </a:solidFill>
          <a:ln>
            <a:noFill/>
          </a:ln>
          <a:effectLst>
            <a:glow rad="228600">
              <a:srgbClr val="9CE157">
                <a:satMod val="175000"/>
                <a:alpha val="40000"/>
              </a:srgbClr>
            </a:glow>
          </a:effectLst>
          <a:extLst/>
        </p:spPr>
        <p:txBody>
          <a:bodyPr wrap="square">
            <a:spAutoFit/>
          </a:bodyPr>
          <a:lstStyle>
            <a:lvl1pPr eaLnBrk="0" hangingPunct="0">
              <a:defRPr>
                <a:solidFill>
                  <a:schemeClr val="tx1"/>
                </a:solidFill>
                <a:latin typeface="Arial" pitchFamily="34" charset="0"/>
                <a:ea typeface="標楷體" pitchFamily="65" charset="-120"/>
              </a:defRPr>
            </a:lvl1pPr>
            <a:lvl2pPr marL="742950" indent="-285750" eaLnBrk="0" hangingPunct="0">
              <a:defRPr>
                <a:solidFill>
                  <a:schemeClr val="tx1"/>
                </a:solidFill>
                <a:latin typeface="Arial" pitchFamily="34" charset="0"/>
                <a:ea typeface="標楷體" pitchFamily="65" charset="-120"/>
              </a:defRPr>
            </a:lvl2pPr>
            <a:lvl3pPr marL="1143000" indent="-228600" eaLnBrk="0" hangingPunct="0">
              <a:defRPr>
                <a:solidFill>
                  <a:schemeClr val="tx1"/>
                </a:solidFill>
                <a:latin typeface="Arial" pitchFamily="34" charset="0"/>
                <a:ea typeface="標楷體" pitchFamily="65" charset="-120"/>
              </a:defRPr>
            </a:lvl3pPr>
            <a:lvl4pPr marL="1600200" indent="-228600" eaLnBrk="0" hangingPunct="0">
              <a:defRPr>
                <a:solidFill>
                  <a:schemeClr val="tx1"/>
                </a:solidFill>
                <a:latin typeface="Arial" pitchFamily="34" charset="0"/>
                <a:ea typeface="標楷體" pitchFamily="65" charset="-120"/>
              </a:defRPr>
            </a:lvl4pPr>
            <a:lvl5pPr marL="2057400" indent="-228600" eaLnBrk="0" hangingPunct="0">
              <a:defRPr>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a:solidFill>
                  <a:schemeClr val="tx1"/>
                </a:solidFill>
                <a:latin typeface="Arial" pitchFamily="34" charset="0"/>
                <a:ea typeface="標楷體" pitchFamily="65" charset="-120"/>
              </a:defRPr>
            </a:lvl9pPr>
          </a:lstStyle>
          <a:p>
            <a:pPr defTabSz="914400" eaLnBrk="1" hangingPunct="1">
              <a:spcBef>
                <a:spcPts val="1200"/>
              </a:spcBef>
              <a:defRPr/>
            </a:pPr>
            <a:r>
              <a:rPr lang="zh-TW" altLang="en-US" sz="3600" dirty="0">
                <a:latin typeface="+mn-ea"/>
                <a:ea typeface="+mn-ea"/>
              </a:rPr>
              <a:t>從「</a:t>
            </a:r>
            <a:r>
              <a:rPr lang="zh-TW" altLang="en-US" sz="3600" dirty="0">
                <a:solidFill>
                  <a:srgbClr val="D60093"/>
                </a:solidFill>
                <a:latin typeface="+mn-ea"/>
                <a:ea typeface="+mn-ea"/>
              </a:rPr>
              <a:t>興趣</a:t>
            </a:r>
            <a:r>
              <a:rPr lang="zh-TW" altLang="en-US" sz="3600" dirty="0">
                <a:latin typeface="+mn-ea"/>
                <a:ea typeface="+mn-ea"/>
              </a:rPr>
              <a:t>」出發</a:t>
            </a:r>
            <a:endParaRPr lang="en-US" altLang="zh-TW" sz="3600" dirty="0">
              <a:latin typeface="+mn-ea"/>
              <a:ea typeface="+mn-ea"/>
            </a:endParaRPr>
          </a:p>
          <a:p>
            <a:pPr defTabSz="914400" eaLnBrk="1" hangingPunct="1">
              <a:spcBef>
                <a:spcPts val="1200"/>
              </a:spcBef>
              <a:defRPr/>
            </a:pPr>
            <a:r>
              <a:rPr lang="zh-TW" altLang="en-US" sz="3600" dirty="0">
                <a:latin typeface="+mn-ea"/>
                <a:ea typeface="+mn-ea"/>
              </a:rPr>
              <a:t>  因「</a:t>
            </a:r>
            <a:r>
              <a:rPr lang="zh-TW" altLang="en-US" sz="3600" dirty="0">
                <a:solidFill>
                  <a:srgbClr val="D60093"/>
                </a:solidFill>
                <a:latin typeface="+mn-ea"/>
                <a:ea typeface="+mn-ea"/>
              </a:rPr>
              <a:t>專業</a:t>
            </a:r>
            <a:r>
              <a:rPr lang="zh-TW" altLang="en-US" sz="3600" dirty="0">
                <a:latin typeface="+mn-ea"/>
                <a:ea typeface="+mn-ea"/>
              </a:rPr>
              <a:t>」結緣</a:t>
            </a:r>
            <a:endParaRPr lang="en-US" altLang="zh-TW" sz="3600" dirty="0">
              <a:latin typeface="+mn-ea"/>
              <a:ea typeface="+mn-ea"/>
            </a:endParaRPr>
          </a:p>
          <a:p>
            <a:pPr defTabSz="914400" eaLnBrk="1" hangingPunct="1">
              <a:spcBef>
                <a:spcPts val="1200"/>
              </a:spcBef>
              <a:defRPr/>
            </a:pPr>
            <a:r>
              <a:rPr lang="zh-TW" altLang="en-US" sz="3600" dirty="0">
                <a:latin typeface="+mn-ea"/>
                <a:ea typeface="+mn-ea"/>
              </a:rPr>
              <a:t>    用「</a:t>
            </a:r>
            <a:r>
              <a:rPr lang="zh-TW" altLang="en-US" sz="3600" dirty="0">
                <a:solidFill>
                  <a:srgbClr val="D60093"/>
                </a:solidFill>
                <a:latin typeface="+mn-ea"/>
                <a:ea typeface="+mn-ea"/>
              </a:rPr>
              <a:t>同儕愛</a:t>
            </a:r>
            <a:r>
              <a:rPr lang="zh-TW" altLang="en-US" sz="3600" dirty="0">
                <a:latin typeface="+mn-ea"/>
                <a:ea typeface="+mn-ea"/>
              </a:rPr>
              <a:t>」相挺</a:t>
            </a:r>
            <a:endParaRPr lang="en-US" altLang="zh-TW" sz="3600" dirty="0">
              <a:latin typeface="+mn-ea"/>
              <a:ea typeface="+mn-ea"/>
            </a:endParaRPr>
          </a:p>
          <a:p>
            <a:pPr defTabSz="914400" eaLnBrk="1" hangingPunct="1">
              <a:spcBef>
                <a:spcPts val="1200"/>
              </a:spcBef>
              <a:defRPr/>
            </a:pPr>
            <a:r>
              <a:rPr lang="zh-TW" altLang="en-US" sz="3600" dirty="0">
                <a:latin typeface="+mn-ea"/>
                <a:ea typeface="+mn-ea"/>
              </a:rPr>
              <a:t>      依「</a:t>
            </a:r>
            <a:r>
              <a:rPr lang="zh-TW" altLang="en-US" sz="3600" dirty="0">
                <a:solidFill>
                  <a:srgbClr val="D60093"/>
                </a:solidFill>
                <a:latin typeface="+mn-ea"/>
                <a:ea typeface="+mn-ea"/>
              </a:rPr>
              <a:t>學習成效</a:t>
            </a:r>
            <a:r>
              <a:rPr lang="zh-TW" altLang="en-US" sz="3600" dirty="0">
                <a:latin typeface="+mn-ea"/>
                <a:ea typeface="+mn-ea"/>
              </a:rPr>
              <a:t>」調整</a:t>
            </a:r>
            <a:endParaRPr lang="en-US" altLang="zh-TW" sz="3600" b="1" kern="0" dirty="0">
              <a:solidFill>
                <a:srgbClr val="215991">
                  <a:lumMod val="50000"/>
                </a:srgbClr>
              </a:solidFill>
              <a:latin typeface="+mn-ea"/>
              <a:ea typeface="+mn-ea"/>
            </a:endParaRPr>
          </a:p>
          <a:p>
            <a:pPr algn="ctr" defTabSz="914400" eaLnBrk="1" hangingPunct="1">
              <a:lnSpc>
                <a:spcPct val="150000"/>
              </a:lnSpc>
              <a:defRPr/>
            </a:pPr>
            <a:r>
              <a:rPr lang="zh-TW" altLang="en-US" sz="3600" b="1" kern="0" dirty="0">
                <a:solidFill>
                  <a:srgbClr val="215991">
                    <a:lumMod val="50000"/>
                  </a:srgbClr>
                </a:solidFill>
                <a:latin typeface="+mn-ea"/>
                <a:ea typeface="+mn-ea"/>
              </a:rPr>
              <a:t>當</a:t>
            </a:r>
            <a:r>
              <a:rPr lang="zh-TW" altLang="en-US" sz="3600" b="1" kern="0" dirty="0">
                <a:solidFill>
                  <a:srgbClr val="0000FF"/>
                </a:solidFill>
                <a:latin typeface="+mn-ea"/>
                <a:ea typeface="+mn-ea"/>
              </a:rPr>
              <a:t>專業</a:t>
            </a:r>
            <a:r>
              <a:rPr lang="zh-TW" altLang="en-US" sz="3600" b="1" kern="0" dirty="0">
                <a:solidFill>
                  <a:srgbClr val="215991">
                    <a:lumMod val="50000"/>
                  </a:srgbClr>
                </a:solidFill>
                <a:latin typeface="+mn-ea"/>
                <a:ea typeface="+mn-ea"/>
              </a:rPr>
              <a:t>的希望振翅高飛時，</a:t>
            </a:r>
            <a:endParaRPr lang="en-US" altLang="zh-TW" sz="3600" b="1" kern="0" dirty="0">
              <a:solidFill>
                <a:srgbClr val="215991">
                  <a:lumMod val="50000"/>
                </a:srgbClr>
              </a:solidFill>
              <a:latin typeface="+mn-ea"/>
              <a:ea typeface="+mn-ea"/>
            </a:endParaRPr>
          </a:p>
          <a:p>
            <a:pPr algn="ctr" defTabSz="914400" eaLnBrk="1" hangingPunct="1">
              <a:lnSpc>
                <a:spcPct val="150000"/>
              </a:lnSpc>
              <a:defRPr/>
            </a:pPr>
            <a:r>
              <a:rPr lang="zh-TW" altLang="en-US" sz="3600" b="1" kern="0" dirty="0">
                <a:solidFill>
                  <a:srgbClr val="215991">
                    <a:lumMod val="50000"/>
                  </a:srgbClr>
                </a:solidFill>
                <a:latin typeface="+mn-ea"/>
                <a:ea typeface="+mn-ea"/>
              </a:rPr>
              <a:t>提升教育視界的</a:t>
            </a:r>
            <a:r>
              <a:rPr lang="zh-TW" altLang="en-US" sz="3600" b="1" kern="0" dirty="0">
                <a:solidFill>
                  <a:srgbClr val="0000FF"/>
                </a:solidFill>
                <a:latin typeface="+mn-ea"/>
                <a:ea typeface="+mn-ea"/>
              </a:rPr>
              <a:t>力量</a:t>
            </a:r>
            <a:r>
              <a:rPr lang="zh-TW" altLang="en-US" sz="3600" b="1" kern="0" dirty="0">
                <a:solidFill>
                  <a:srgbClr val="215991">
                    <a:lumMod val="50000"/>
                  </a:srgbClr>
                </a:solidFill>
                <a:latin typeface="+mn-ea"/>
                <a:ea typeface="+mn-ea"/>
              </a:rPr>
              <a:t>不可忽視！</a:t>
            </a:r>
          </a:p>
        </p:txBody>
      </p:sp>
      <p:sp>
        <p:nvSpPr>
          <p:cNvPr id="10" name="標題 1"/>
          <p:cNvSpPr txBox="1">
            <a:spLocks/>
          </p:cNvSpPr>
          <p:nvPr/>
        </p:nvSpPr>
        <p:spPr>
          <a:xfrm>
            <a:off x="652396" y="343593"/>
            <a:ext cx="9821640" cy="789882"/>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4800" dirty="0">
                <a:solidFill>
                  <a:srgbClr val="3333FF"/>
                </a:solidFill>
                <a:effectLst>
                  <a:outerShdw blurRad="38100" dist="38100" dir="2700000" algn="tl">
                    <a:srgbClr val="000000">
                      <a:alpha val="43137"/>
                    </a:srgbClr>
                  </a:outerShdw>
                </a:effectLst>
              </a:rPr>
              <a:t>結    語</a:t>
            </a:r>
          </a:p>
        </p:txBody>
      </p:sp>
      <p:sp>
        <p:nvSpPr>
          <p:cNvPr id="1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41</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690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anim calcmode="lin" valueType="num">
                                      <p:cBhvr>
                                        <p:cTn id="9"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1" dur="500"/>
                                        <p:tgtEl>
                                          <p:spTgt spid="14">
                                            <p:txEl>
                                              <p:pRg st="0" end="0"/>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anim calcmode="lin" valueType="num">
                                      <p:cBhvr>
                                        <p:cTn id="24"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1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p:cTn id="31" dur="1000" fill="hold"/>
                                        <p:tgtEl>
                                          <p:spTgt spid="14">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14">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4">
                                            <p:txEl>
                                              <p:pRg st="4" end="4"/>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14">
                                            <p:txEl>
                                              <p:pRg st="5" end="5"/>
                                            </p:txEl>
                                          </p:spTgt>
                                        </p:tgtEl>
                                        <p:attrNameLst>
                                          <p:attrName>style.visibility</p:attrName>
                                        </p:attrNameLst>
                                      </p:cBhvr>
                                      <p:to>
                                        <p:strVal val="visible"/>
                                      </p:to>
                                    </p:set>
                                    <p:anim calcmode="lin" valueType="num">
                                      <p:cBhvr>
                                        <p:cTn id="36" dur="1000" fill="hold"/>
                                        <p:tgtEl>
                                          <p:spTgt spid="14">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14">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CB5AA8A5-25CC-4295-892F-367FCDAF2B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09DD65AA-8280-4962-92F3-DF1CB53349D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79068" y="-8467"/>
            <a:ext cx="4766733" cy="6866467"/>
            <a:chOff x="7425267" y="-8467"/>
            <a:chExt cx="4766733" cy="6866467"/>
          </a:xfrm>
        </p:grpSpPr>
        <p:cxnSp>
          <p:nvCxnSpPr>
            <p:cNvPr id="13" name="Straight Connector 12">
              <a:extLst>
                <a:ext uri="{FF2B5EF4-FFF2-40B4-BE49-F238E27FC236}">
                  <a16:creationId xmlns:a16="http://schemas.microsoft.com/office/drawing/2014/main" xmlns="" id="{88942788-FC6D-44C2-BFC1-6F064710DA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01093AC6-E5C2-4894-A520-5BE11049F2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xmlns="" id="{F2EF9281-EAD8-4973-938C-52DECCD0F6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xmlns="" id="{F4D52681-7A79-4750-8E02-7C30DBAFE9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F132E88E-8003-49D3-88BD-E18DF6965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xmlns="" id="{8C986A99-157C-40D0-97AD-371B6F55E3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xmlns="" id="{264123D5-6D32-4F54-BAD5-43A5BAF6AF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xmlns="" id="{5FCA8C06-6A3E-4C39-9EF2-1179873319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3F93416A-6C44-4D77-A94A-DEBC035EA6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標題 1">
            <a:extLst>
              <a:ext uri="{FF2B5EF4-FFF2-40B4-BE49-F238E27FC236}">
                <a16:creationId xmlns:a16="http://schemas.microsoft.com/office/drawing/2014/main" xmlns="" id="{2F8648B5-F5BD-6F4F-AD13-627ED5917393}"/>
              </a:ext>
            </a:extLst>
          </p:cNvPr>
          <p:cNvSpPr>
            <a:spLocks noGrp="1"/>
          </p:cNvSpPr>
          <p:nvPr>
            <p:ph type="title"/>
          </p:nvPr>
        </p:nvSpPr>
        <p:spPr>
          <a:xfrm>
            <a:off x="652481" y="1382486"/>
            <a:ext cx="3547581" cy="4093028"/>
          </a:xfrm>
        </p:spPr>
        <p:txBody>
          <a:bodyPr anchor="ctr">
            <a:normAutofit/>
          </a:bodyPr>
          <a:lstStyle/>
          <a:p>
            <a:endParaRPr kumimoji="1" lang="zh-TW" altLang="en-US">
              <a:solidFill>
                <a:schemeClr val="accent1">
                  <a:lumMod val="75000"/>
                </a:schemeClr>
              </a:solidFill>
            </a:endParaRPr>
          </a:p>
        </p:txBody>
      </p:sp>
      <p:sp>
        <p:nvSpPr>
          <p:cNvPr id="23" name="Rectangle 22">
            <a:extLst>
              <a:ext uri="{FF2B5EF4-FFF2-40B4-BE49-F238E27FC236}">
                <a16:creationId xmlns:a16="http://schemas.microsoft.com/office/drawing/2014/main" xmlns="" id="{24C6BC13-FB1E-48CC-B421-3D06039728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內容版面配置區 2">
            <a:extLst>
              <a:ext uri="{FF2B5EF4-FFF2-40B4-BE49-F238E27FC236}">
                <a16:creationId xmlns:a16="http://schemas.microsoft.com/office/drawing/2014/main" xmlns="" id="{256190E7-6F76-46DD-9DD7-F458D3A956CC}"/>
              </a:ext>
            </a:extLst>
          </p:cNvPr>
          <p:cNvGraphicFramePr>
            <a:graphicFrameLocks noGrp="1"/>
          </p:cNvGraphicFramePr>
          <p:nvPr>
            <p:ph idx="1"/>
            <p:extLst>
              <p:ext uri="{D42A27DB-BD31-4B8C-83A1-F6EECF244321}">
                <p14:modId xmlns:p14="http://schemas.microsoft.com/office/powerpoint/2010/main" val="1665281677"/>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圖片 3">
            <a:extLst>
              <a:ext uri="{FF2B5EF4-FFF2-40B4-BE49-F238E27FC236}">
                <a16:creationId xmlns:a16="http://schemas.microsoft.com/office/drawing/2014/main" xmlns="" id="{B0A39DAA-5993-F344-B411-8AF59D4B556F}"/>
              </a:ext>
            </a:extLst>
          </p:cNvPr>
          <p:cNvPicPr>
            <a:picLocks noChangeAspect="1"/>
          </p:cNvPicPr>
          <p:nvPr/>
        </p:nvPicPr>
        <p:blipFill>
          <a:blip r:embed="rId7"/>
          <a:stretch>
            <a:fillRect/>
          </a:stretch>
        </p:blipFill>
        <p:spPr>
          <a:xfrm>
            <a:off x="61149" y="1746414"/>
            <a:ext cx="3782202" cy="3356704"/>
          </a:xfrm>
          <a:prstGeom prst="ellipse">
            <a:avLst/>
          </a:prstGeom>
          <a:ln>
            <a:noFill/>
          </a:ln>
          <a:effectLst>
            <a:softEdge rad="112500"/>
          </a:effectLst>
        </p:spPr>
      </p:pic>
    </p:spTree>
    <p:extLst>
      <p:ext uri="{BB962C8B-B14F-4D97-AF65-F5344CB8AC3E}">
        <p14:creationId xmlns:p14="http://schemas.microsoft.com/office/powerpoint/2010/main" val="477058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500368" y="3916188"/>
            <a:ext cx="10421944" cy="1646302"/>
          </a:xfrm>
        </p:spPr>
        <p:txBody>
          <a:bodyPr/>
          <a:lstStyle/>
          <a:p>
            <a:r>
              <a:rPr lang="zh-TW" altLang="en-US" sz="7000" dirty="0">
                <a:latin typeface="+mn-ea"/>
                <a:ea typeface="+mn-ea"/>
              </a:rPr>
              <a:t>感謝參與</a:t>
            </a:r>
          </a:p>
        </p:txBody>
      </p:sp>
      <p:pic>
        <p:nvPicPr>
          <p:cNvPr id="6" name="圖片 4"/>
          <p:cNvPicPr>
            <a:picLocks noChangeAspect="1"/>
          </p:cNvPicPr>
          <p:nvPr/>
        </p:nvPicPr>
        <p:blipFill>
          <a:blip r:embed="rId2">
            <a:clrChange>
              <a:clrFrom>
                <a:srgbClr val="C3C3C3"/>
              </a:clrFrom>
              <a:clrTo>
                <a:srgbClr val="C3C3C3">
                  <a:alpha val="0"/>
                </a:srgbClr>
              </a:clrTo>
            </a:clrChange>
            <a:extLst>
              <a:ext uri="{28A0092B-C50C-407E-A947-70E740481C1C}">
                <a14:useLocalDpi xmlns:a14="http://schemas.microsoft.com/office/drawing/2010/main" val="0"/>
              </a:ext>
            </a:extLst>
          </a:blip>
          <a:srcRect r="61832" b="48198"/>
          <a:stretch>
            <a:fillRect/>
          </a:stretch>
        </p:blipFill>
        <p:spPr bwMode="auto">
          <a:xfrm>
            <a:off x="4750675" y="1965922"/>
            <a:ext cx="1921330" cy="195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932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標題 2">
            <a:extLst>
              <a:ext uri="{FF2B5EF4-FFF2-40B4-BE49-F238E27FC236}">
                <a16:creationId xmlns:a16="http://schemas.microsoft.com/office/drawing/2014/main" xmlns="" id="{32CC8CA3-2692-BE45-B590-8C4995BB07E5}"/>
              </a:ext>
            </a:extLst>
          </p:cNvPr>
          <p:cNvSpPr>
            <a:spLocks noGrp="1"/>
          </p:cNvSpPr>
          <p:nvPr>
            <p:ph type="title"/>
          </p:nvPr>
        </p:nvSpPr>
        <p:spPr>
          <a:xfrm>
            <a:off x="1703389" y="342900"/>
            <a:ext cx="8713787" cy="1143000"/>
          </a:xfrm>
        </p:spPr>
        <p:txBody>
          <a:bodyPr>
            <a:normAutofit fontScale="90000"/>
          </a:bodyPr>
          <a:lstStyle/>
          <a:p>
            <a:pPr>
              <a:defRPr/>
            </a:pPr>
            <a:r>
              <a:rPr lang="zh-TW" altLang="en-US" dirty="0"/>
              <a:t>朱晉杰主任（小豬老師）的聯絡資訊</a:t>
            </a:r>
            <a:endParaRPr lang="en-US" altLang="zh-TW" sz="1800" dirty="0"/>
          </a:p>
        </p:txBody>
      </p:sp>
      <p:sp>
        <p:nvSpPr>
          <p:cNvPr id="45058" name="內容版面配置區 3">
            <a:extLst>
              <a:ext uri="{FF2B5EF4-FFF2-40B4-BE49-F238E27FC236}">
                <a16:creationId xmlns:a16="http://schemas.microsoft.com/office/drawing/2014/main" xmlns="" id="{1C246A79-73C4-4F47-861C-9E9991B0967B}"/>
              </a:ext>
            </a:extLst>
          </p:cNvPr>
          <p:cNvSpPr>
            <a:spLocks noGrp="1" noChangeArrowheads="1"/>
          </p:cNvSpPr>
          <p:nvPr>
            <p:ph idx="1"/>
          </p:nvPr>
        </p:nvSpPr>
        <p:spPr/>
        <p:txBody>
          <a:bodyPr/>
          <a:lstStyle/>
          <a:p>
            <a:r>
              <a:rPr lang="zh-TW" altLang="en-US" sz="2800" dirty="0">
                <a:solidFill>
                  <a:srgbClr val="0000FF"/>
                </a:solidFill>
              </a:rPr>
              <a:t>手機：</a:t>
            </a:r>
            <a:r>
              <a:rPr lang="en-US" altLang="zh-TW" sz="2800" dirty="0">
                <a:solidFill>
                  <a:srgbClr val="0000FF"/>
                </a:solidFill>
              </a:rPr>
              <a:t>0919079100</a:t>
            </a:r>
          </a:p>
          <a:p>
            <a:r>
              <a:rPr lang="zh-TW" altLang="en-US" sz="2800" dirty="0">
                <a:solidFill>
                  <a:srgbClr val="0000FF"/>
                </a:solidFill>
              </a:rPr>
              <a:t>電子郵件：</a:t>
            </a:r>
            <a:r>
              <a:rPr lang="en-US" altLang="zh-TW" sz="2800" dirty="0">
                <a:solidFill>
                  <a:srgbClr val="0000FF"/>
                </a:solidFill>
              </a:rPr>
              <a:t>jjj1029@gmail.com</a:t>
            </a:r>
          </a:p>
          <a:p>
            <a:r>
              <a:rPr lang="en-US" altLang="zh-TW" sz="2800" dirty="0">
                <a:solidFill>
                  <a:srgbClr val="0000FF"/>
                </a:solidFill>
              </a:rPr>
              <a:t>LINE</a:t>
            </a:r>
            <a:r>
              <a:rPr lang="zh-TW" altLang="en-US" sz="2800" dirty="0">
                <a:solidFill>
                  <a:srgbClr val="0000FF"/>
                </a:solidFill>
              </a:rPr>
              <a:t> </a:t>
            </a:r>
            <a:r>
              <a:rPr lang="en-US" altLang="zh-TW" sz="2800" dirty="0">
                <a:solidFill>
                  <a:srgbClr val="0000FF"/>
                </a:solidFill>
              </a:rPr>
              <a:t>id:</a:t>
            </a:r>
            <a:r>
              <a:rPr lang="zh-TW" altLang="en-US" sz="2800" dirty="0">
                <a:solidFill>
                  <a:srgbClr val="0000FF"/>
                </a:solidFill>
              </a:rPr>
              <a:t> </a:t>
            </a:r>
            <a:r>
              <a:rPr lang="en-US" altLang="zh-TW" sz="2800" dirty="0">
                <a:solidFill>
                  <a:srgbClr val="0000FF"/>
                </a:solidFill>
              </a:rPr>
              <a:t>0919079100</a:t>
            </a:r>
          </a:p>
          <a:p>
            <a:r>
              <a:rPr lang="zh-TW" altLang="en-US" sz="2800" dirty="0">
                <a:solidFill>
                  <a:srgbClr val="0000FF"/>
                </a:solidFill>
              </a:rPr>
              <a:t>個人部落格：杰師悟理 </a:t>
            </a:r>
            <a:r>
              <a:rPr lang="en-US" altLang="zh-TW" sz="2800" dirty="0">
                <a:solidFill>
                  <a:srgbClr val="0000FF"/>
                </a:solidFill>
                <a:hlinkClick r:id="rId2"/>
              </a:rPr>
              <a:t>http://blog.udn.com/epig</a:t>
            </a:r>
            <a:endParaRPr lang="en-US" altLang="zh-TW" sz="2800" dirty="0">
              <a:solidFill>
                <a:srgbClr val="0000FF"/>
              </a:solidFill>
            </a:endParaRPr>
          </a:p>
          <a:p>
            <a:endParaRPr lang="zh-TW" altLang="en-US" dirty="0"/>
          </a:p>
        </p:txBody>
      </p:sp>
      <p:sp>
        <p:nvSpPr>
          <p:cNvPr id="5" name="內容版面配置區 2">
            <a:extLst>
              <a:ext uri="{FF2B5EF4-FFF2-40B4-BE49-F238E27FC236}">
                <a16:creationId xmlns:a16="http://schemas.microsoft.com/office/drawing/2014/main" xmlns="" id="{25E37AC4-588D-3446-8B51-69778925737C}"/>
              </a:ext>
            </a:extLst>
          </p:cNvPr>
          <p:cNvSpPr txBox="1">
            <a:spLocks/>
          </p:cNvSpPr>
          <p:nvPr/>
        </p:nvSpPr>
        <p:spPr bwMode="auto">
          <a:xfrm>
            <a:off x="7296213" y="4296700"/>
            <a:ext cx="3744912"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zh-TW" altLang="en-US" sz="3600" b="1" dirty="0">
                <a:solidFill>
                  <a:srgbClr val="CC00CC"/>
                </a:solidFill>
                <a:latin typeface="華康少女文字W3"/>
                <a:ea typeface="華康少女文字W3"/>
                <a:cs typeface="華康少女文字W3"/>
              </a:rPr>
              <a:t>  </a:t>
            </a:r>
            <a:r>
              <a:rPr lang="zh-TW" altLang="en-US" b="1" dirty="0">
                <a:solidFill>
                  <a:srgbClr val="CC00CC"/>
                </a:solidFill>
                <a:latin typeface="華康少女文字W3"/>
                <a:ea typeface="華康少女文字W3"/>
                <a:cs typeface="華康少女文字W3"/>
              </a:rPr>
              <a:t>敬祝大家</a:t>
            </a:r>
            <a:r>
              <a:rPr lang="en-US" altLang="zh-TW" b="1" dirty="0">
                <a:solidFill>
                  <a:srgbClr val="CC0066"/>
                </a:solidFill>
                <a:latin typeface="標楷體" panose="02010601000101010101" pitchFamily="2" charset="-120"/>
                <a:ea typeface="標楷體" panose="02010601000101010101" pitchFamily="2" charset="-120"/>
              </a:rPr>
              <a:t>~</a:t>
            </a:r>
            <a:endParaRPr lang="en-US" altLang="zh-TW" b="1" dirty="0">
              <a:solidFill>
                <a:srgbClr val="CC00CC"/>
              </a:solidFill>
              <a:latin typeface="華康少女文字W3"/>
              <a:ea typeface="華康少女文字W3"/>
              <a:cs typeface="華康少女文字W3"/>
            </a:endParaRPr>
          </a:p>
          <a:p>
            <a:pPr eaLnBrk="1" hangingPunct="1">
              <a:buFontTx/>
              <a:buNone/>
            </a:pPr>
            <a:r>
              <a:rPr lang="zh-TW" altLang="en-US" b="1" dirty="0">
                <a:solidFill>
                  <a:srgbClr val="CC00CC"/>
                </a:solidFill>
                <a:latin typeface="華康少女文字W3"/>
                <a:ea typeface="華康少女文字W3"/>
                <a:cs typeface="華康少女文字W3"/>
              </a:rPr>
              <a:t>  </a:t>
            </a:r>
            <a:r>
              <a:rPr lang="zh-TW" altLang="en-US" b="1" dirty="0">
                <a:solidFill>
                  <a:srgbClr val="FF0000"/>
                </a:solidFill>
                <a:latin typeface="華康少女文字W3"/>
                <a:ea typeface="華康少女文字W3"/>
                <a:cs typeface="華康少女文字W3"/>
              </a:rPr>
              <a:t>教學生活愉快！</a:t>
            </a:r>
            <a:endParaRPr lang="en-US" altLang="zh-TW" b="1" dirty="0">
              <a:solidFill>
                <a:srgbClr val="FF0000"/>
              </a:solidFill>
              <a:latin typeface="華康少女文字W3"/>
              <a:ea typeface="華康少女文字W3"/>
              <a:cs typeface="華康少女文字W3"/>
            </a:endParaRPr>
          </a:p>
          <a:p>
            <a:pPr eaLnBrk="1" hangingPunct="1">
              <a:buFontTx/>
              <a:buNone/>
            </a:pPr>
            <a:r>
              <a:rPr lang="zh-TW" altLang="en-US" b="1" dirty="0">
                <a:solidFill>
                  <a:srgbClr val="FF0000"/>
                </a:solidFill>
                <a:latin typeface="華康少女文字W3"/>
                <a:ea typeface="華康少女文字W3"/>
                <a:cs typeface="華康少女文字W3"/>
              </a:rPr>
              <a:t>  幸福又有成就！</a:t>
            </a:r>
            <a:endParaRPr lang="en-US" altLang="zh-TW" b="1" dirty="0">
              <a:solidFill>
                <a:srgbClr val="FF0000"/>
              </a:solidFill>
              <a:latin typeface="華康少女文字W3"/>
              <a:ea typeface="華康少女文字W3"/>
              <a:cs typeface="華康少女文字W3"/>
            </a:endParaRPr>
          </a:p>
          <a:p>
            <a:pPr eaLnBrk="1" hangingPunct="1">
              <a:buFontTx/>
              <a:buNone/>
            </a:pPr>
            <a:r>
              <a:rPr lang="zh-TW" altLang="en-US" sz="3600" b="1" dirty="0">
                <a:solidFill>
                  <a:srgbClr val="CC00CC"/>
                </a:solidFill>
                <a:latin typeface="華康少女文字W3"/>
                <a:ea typeface="華康少女文字W3"/>
                <a:cs typeface="華康少女文字W3"/>
              </a:rPr>
              <a:t>   </a:t>
            </a:r>
          </a:p>
        </p:txBody>
      </p:sp>
      <p:sp>
        <p:nvSpPr>
          <p:cNvPr id="6" name="Oval 17">
            <a:extLst>
              <a:ext uri="{FF2B5EF4-FFF2-40B4-BE49-F238E27FC236}">
                <a16:creationId xmlns:a16="http://schemas.microsoft.com/office/drawing/2014/main" xmlns="" id="{6139AC55-C893-BE4A-90D7-2E78C197C39A}"/>
              </a:ext>
            </a:extLst>
          </p:cNvPr>
          <p:cNvSpPr>
            <a:spLocks noChangeArrowheads="1"/>
          </p:cNvSpPr>
          <p:nvPr/>
        </p:nvSpPr>
        <p:spPr bwMode="auto">
          <a:xfrm>
            <a:off x="1399228" y="4601500"/>
            <a:ext cx="4576763" cy="1439862"/>
          </a:xfrm>
          <a:prstGeom prst="ellipse">
            <a:avLst/>
          </a:prstGeom>
          <a:gradFill flip="none" rotWithShape="1">
            <a:gsLst>
              <a:gs pos="0">
                <a:srgbClr val="92D050"/>
              </a:gs>
              <a:gs pos="50000">
                <a:schemeClr val="accent5">
                  <a:lumMod val="20000"/>
                  <a:lumOff val="80000"/>
                </a:schemeClr>
              </a:gs>
              <a:gs pos="100000">
                <a:schemeClr val="bg1"/>
              </a:gs>
            </a:gsLst>
            <a:path path="shape">
              <a:fillToRect l="50000" t="50000" r="50000" b="50000"/>
            </a:path>
            <a:tileRect/>
          </a:gradFill>
          <a:ln w="12700" cap="sq">
            <a:solidFill>
              <a:schemeClr val="tx1"/>
            </a:solidFill>
            <a:round/>
            <a:headEnd type="none" w="sm" len="sm"/>
            <a:tailEnd type="none" w="sm" len="sm"/>
          </a:ln>
          <a:effectLst/>
        </p:spPr>
        <p:txBody>
          <a:bodyPr wrap="none" anchor="ctr"/>
          <a:lstStyle/>
          <a:p>
            <a:pPr>
              <a:lnSpc>
                <a:spcPct val="200000"/>
              </a:lnSpc>
              <a:spcBef>
                <a:spcPts val="1200"/>
              </a:spcBef>
              <a:defRPr/>
            </a:pPr>
            <a:r>
              <a:rPr lang="zh-TW" altLang="en-US" sz="5400" b="1" dirty="0">
                <a:solidFill>
                  <a:srgbClr val="FF0066"/>
                </a:solidFill>
                <a:latin typeface="標楷體" pitchFamily="65" charset="-120"/>
                <a:ea typeface="標楷體" pitchFamily="65" charset="-120"/>
              </a:rPr>
              <a:t>感謝聆聽！</a:t>
            </a:r>
            <a:endParaRPr lang="en-US" altLang="zh-TW" sz="5400" b="1" dirty="0">
              <a:solidFill>
                <a:srgbClr val="FF0066"/>
              </a:solidFill>
              <a:latin typeface="標楷體" pitchFamily="65" charset="-120"/>
              <a:ea typeface="標楷體" pitchFamily="65" charset="-120"/>
            </a:endParaRPr>
          </a:p>
          <a:p>
            <a:pPr eaLnBrk="1" hangingPunct="1">
              <a:defRPr/>
            </a:pPr>
            <a:r>
              <a:rPr lang="zh-TW" altLang="en-US" sz="3600" b="1" dirty="0">
                <a:solidFill>
                  <a:srgbClr val="FF0066"/>
                </a:solidFill>
                <a:latin typeface="標楷體" pitchFamily="65" charset="-120"/>
                <a:ea typeface="標楷體" pitchFamily="65" charset="-120"/>
              </a:rPr>
              <a:t>     </a:t>
            </a:r>
          </a:p>
        </p:txBody>
      </p:sp>
    </p:spTree>
    <p:extLst>
      <p:ext uri="{BB962C8B-B14F-4D97-AF65-F5344CB8AC3E}">
        <p14:creationId xmlns:p14="http://schemas.microsoft.com/office/powerpoint/2010/main" val="4123574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0" y="437574"/>
            <a:ext cx="12191999" cy="818169"/>
          </a:xfrm>
        </p:spPr>
        <p:txBody>
          <a:bodyPr>
            <a:noAutofit/>
          </a:bodyPr>
          <a:lstStyle/>
          <a:p>
            <a:pPr algn="ctr"/>
            <a:r>
              <a:rPr lang="en-US" altLang="zh-TW" b="1" kern="100" dirty="0">
                <a:solidFill>
                  <a:srgbClr val="0000FF"/>
                </a:solidFill>
                <a:latin typeface="微軟正黑體" panose="020B0604030504040204" pitchFamily="34" charset="-120"/>
                <a:ea typeface="微軟正黑體" panose="020B0604030504040204" pitchFamily="34" charset="-120"/>
              </a:rPr>
              <a:t>(</a:t>
            </a:r>
            <a:r>
              <a:rPr lang="zh-TW" altLang="en-US" b="1" kern="100" dirty="0">
                <a:solidFill>
                  <a:srgbClr val="0000FF"/>
                </a:solidFill>
                <a:latin typeface="微軟正黑體" panose="020B0604030504040204" pitchFamily="34" charset="-120"/>
                <a:ea typeface="微軟正黑體" panose="020B0604030504040204" pitchFamily="34" charset="-120"/>
              </a:rPr>
              <a:t>二</a:t>
            </a:r>
            <a:r>
              <a:rPr lang="en-US" altLang="zh-TW" b="1" kern="100" dirty="0">
                <a:solidFill>
                  <a:srgbClr val="0000FF"/>
                </a:solidFill>
                <a:latin typeface="微軟正黑體" panose="020B0604030504040204" pitchFamily="34" charset="-120"/>
                <a:ea typeface="微軟正黑體" panose="020B0604030504040204" pitchFamily="34" charset="-120"/>
              </a:rPr>
              <a:t>)</a:t>
            </a:r>
            <a:r>
              <a:rPr lang="zh-TW" altLang="en-US" b="1" kern="100" dirty="0">
                <a:solidFill>
                  <a:srgbClr val="0000FF"/>
                </a:solidFill>
                <a:latin typeface="微軟正黑體" panose="020B0604030504040204" pitchFamily="34" charset="-120"/>
                <a:ea typeface="微軟正黑體" panose="020B0604030504040204" pitchFamily="34" charset="-120"/>
              </a:rPr>
              <a:t>教師專業學習社群營造的</a:t>
            </a:r>
            <a:r>
              <a:rPr lang="zh-TW" altLang="en-US" kern="100" dirty="0">
                <a:solidFill>
                  <a:srgbClr val="FF0000"/>
                </a:solidFill>
                <a:latin typeface="微軟正黑體" panose="020B0604030504040204" pitchFamily="34" charset="-120"/>
                <a:ea typeface="微軟正黑體" panose="020B0604030504040204" pitchFamily="34" charset="-120"/>
              </a:rPr>
              <a:t>行政</a:t>
            </a:r>
            <a:r>
              <a:rPr lang="zh-TW" altLang="en-US" b="1" kern="100" dirty="0">
                <a:solidFill>
                  <a:srgbClr val="FF0000"/>
                </a:solidFill>
                <a:latin typeface="微軟正黑體" panose="020B0604030504040204" pitchFamily="34" charset="-120"/>
                <a:ea typeface="微軟正黑體" panose="020B0604030504040204" pitchFamily="34" charset="-120"/>
              </a:rPr>
              <a:t>支持</a:t>
            </a:r>
            <a:endParaRPr lang="zh-TW" altLang="en-US" b="0" kern="100"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1401096924"/>
              </p:ext>
            </p:extLst>
          </p:nvPr>
        </p:nvGraphicFramePr>
        <p:xfrm>
          <a:off x="1717675" y="1200150"/>
          <a:ext cx="7969250" cy="5176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5</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1225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0" y="399994"/>
            <a:ext cx="12192000" cy="8181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三</a:t>
            </a: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教師專業學習社群規劃的</a:t>
            </a:r>
            <a:r>
              <a:rPr lang="zh-TW" altLang="en-US"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W</a:t>
            </a:r>
            <a:endParaRPr lang="zh-TW" altLang="en-US" b="0"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3" name="資料庫圖表 2"/>
          <p:cNvGraphicFramePr/>
          <p:nvPr>
            <p:extLst>
              <p:ext uri="{D42A27DB-BD31-4B8C-83A1-F6EECF244321}">
                <p14:modId xmlns:p14="http://schemas.microsoft.com/office/powerpoint/2010/main" val="431797327"/>
              </p:ext>
            </p:extLst>
          </p:nvPr>
        </p:nvGraphicFramePr>
        <p:xfrm>
          <a:off x="1616075" y="789628"/>
          <a:ext cx="89598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6</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3732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2075515" y="1779792"/>
            <a:ext cx="7061223" cy="4809232"/>
            <a:chOff x="2123794" y="1830114"/>
            <a:chExt cx="6619800" cy="4540673"/>
          </a:xfrm>
        </p:grpSpPr>
        <p:grpSp>
          <p:nvGrpSpPr>
            <p:cNvPr id="7" name="群組 8"/>
            <p:cNvGrpSpPr/>
            <p:nvPr/>
          </p:nvGrpSpPr>
          <p:grpSpPr>
            <a:xfrm>
              <a:off x="2123794" y="1844824"/>
              <a:ext cx="1574186" cy="4525963"/>
              <a:chOff x="1727874" y="0"/>
              <a:chExt cx="1574186" cy="4525963"/>
            </a:xfrm>
          </p:grpSpPr>
          <p:sp>
            <p:nvSpPr>
              <p:cNvPr id="49" name="圓角矩形 48"/>
              <p:cNvSpPr/>
              <p:nvPr/>
            </p:nvSpPr>
            <p:spPr>
              <a:xfrm>
                <a:off x="1727874" y="0"/>
                <a:ext cx="1574186" cy="452596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0" name="圓角矩形 12"/>
              <p:cNvSpPr/>
              <p:nvPr/>
            </p:nvSpPr>
            <p:spPr>
              <a:xfrm>
                <a:off x="1727874" y="0"/>
                <a:ext cx="1574186" cy="13577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zh-TW" altLang="en-US" b="1" dirty="0">
                    <a:solidFill>
                      <a:schemeClr val="tx1"/>
                    </a:solidFill>
                    <a:latin typeface="+mn-ea"/>
                  </a:rPr>
                  <a:t>步驟一：</a:t>
                </a:r>
                <a:endParaRPr lang="en-US" altLang="zh-TW" b="1" dirty="0">
                  <a:solidFill>
                    <a:schemeClr val="tx1"/>
                  </a:solidFill>
                  <a:latin typeface="+mn-ea"/>
                </a:endParaRPr>
              </a:p>
              <a:p>
                <a:pPr algn="ctr" defTabSz="800100">
                  <a:lnSpc>
                    <a:spcPct val="90000"/>
                  </a:lnSpc>
                  <a:spcBef>
                    <a:spcPct val="0"/>
                  </a:spcBef>
                  <a:spcAft>
                    <a:spcPct val="35000"/>
                  </a:spcAft>
                </a:pPr>
                <a:r>
                  <a:rPr lang="zh-TW" altLang="en-US" sz="2400" b="1" dirty="0">
                    <a:solidFill>
                      <a:schemeClr val="tx1"/>
                    </a:solidFill>
                    <a:latin typeface="+mn-ea"/>
                  </a:rPr>
                  <a:t>成立社群</a:t>
                </a:r>
                <a:endParaRPr lang="zh-TW" altLang="en-US" sz="2400" dirty="0">
                  <a:solidFill>
                    <a:schemeClr val="tx1"/>
                  </a:solidFill>
                  <a:latin typeface="+mn-ea"/>
                </a:endParaRPr>
              </a:p>
            </p:txBody>
          </p:sp>
        </p:grpSp>
        <p:grpSp>
          <p:nvGrpSpPr>
            <p:cNvPr id="8" name="群組 9"/>
            <p:cNvGrpSpPr/>
            <p:nvPr/>
          </p:nvGrpSpPr>
          <p:grpSpPr>
            <a:xfrm>
              <a:off x="2250075" y="4228965"/>
              <a:ext cx="1259349" cy="889170"/>
              <a:chOff x="1854155" y="2384141"/>
              <a:chExt cx="1259349" cy="889170"/>
            </a:xfrm>
          </p:grpSpPr>
          <p:sp>
            <p:nvSpPr>
              <p:cNvPr id="47" name="圓角矩形 46"/>
              <p:cNvSpPr/>
              <p:nvPr/>
            </p:nvSpPr>
            <p:spPr>
              <a:xfrm>
                <a:off x="1854155" y="2384141"/>
                <a:ext cx="1259349" cy="8891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圓角矩形 14"/>
              <p:cNvSpPr/>
              <p:nvPr/>
            </p:nvSpPr>
            <p:spPr>
              <a:xfrm>
                <a:off x="1880198" y="2410184"/>
                <a:ext cx="1207263" cy="837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algn="ctr" defTabSz="889000">
                  <a:lnSpc>
                    <a:spcPct val="90000"/>
                  </a:lnSpc>
                  <a:spcBef>
                    <a:spcPct val="0"/>
                  </a:spcBef>
                  <a:spcAft>
                    <a:spcPct val="35000"/>
                  </a:spcAft>
                </a:pPr>
                <a:r>
                  <a:rPr lang="zh-TW" altLang="en-US" sz="2000" dirty="0">
                    <a:solidFill>
                      <a:schemeClr val="tx1"/>
                    </a:solidFill>
                    <a:latin typeface="+mn-ea"/>
                  </a:rPr>
                  <a:t>配合規範</a:t>
                </a:r>
              </a:p>
            </p:txBody>
          </p:sp>
        </p:grpSp>
        <p:grpSp>
          <p:nvGrpSpPr>
            <p:cNvPr id="9" name="群組 10"/>
            <p:cNvGrpSpPr/>
            <p:nvPr/>
          </p:nvGrpSpPr>
          <p:grpSpPr>
            <a:xfrm>
              <a:off x="2250075" y="5254931"/>
              <a:ext cx="1259349" cy="889170"/>
              <a:chOff x="1854155" y="3410107"/>
              <a:chExt cx="1259349" cy="889170"/>
            </a:xfrm>
          </p:grpSpPr>
          <p:sp>
            <p:nvSpPr>
              <p:cNvPr id="45" name="圓角矩形 44"/>
              <p:cNvSpPr/>
              <p:nvPr/>
            </p:nvSpPr>
            <p:spPr>
              <a:xfrm>
                <a:off x="1854155" y="3410107"/>
                <a:ext cx="1259349" cy="8891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圓角矩形 16"/>
              <p:cNvSpPr/>
              <p:nvPr/>
            </p:nvSpPr>
            <p:spPr>
              <a:xfrm>
                <a:off x="1880198" y="3436150"/>
                <a:ext cx="1207263" cy="837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algn="ctr" defTabSz="889000">
                  <a:lnSpc>
                    <a:spcPct val="90000"/>
                  </a:lnSpc>
                  <a:spcBef>
                    <a:spcPct val="0"/>
                  </a:spcBef>
                  <a:spcAft>
                    <a:spcPct val="35000"/>
                  </a:spcAft>
                </a:pPr>
                <a:r>
                  <a:rPr lang="zh-TW" altLang="en-US" sz="2000" dirty="0">
                    <a:solidFill>
                      <a:schemeClr val="tx1"/>
                    </a:solidFill>
                    <a:latin typeface="+mn-ea"/>
                  </a:rPr>
                  <a:t>擬定共同目標願景</a:t>
                </a:r>
              </a:p>
            </p:txBody>
          </p:sp>
        </p:grpSp>
        <p:grpSp>
          <p:nvGrpSpPr>
            <p:cNvPr id="10" name="群組 11"/>
            <p:cNvGrpSpPr/>
            <p:nvPr/>
          </p:nvGrpSpPr>
          <p:grpSpPr>
            <a:xfrm>
              <a:off x="3784907" y="1844824"/>
              <a:ext cx="1574186" cy="4525963"/>
              <a:chOff x="3388987" y="0"/>
              <a:chExt cx="1574186" cy="4525963"/>
            </a:xfrm>
          </p:grpSpPr>
          <p:sp>
            <p:nvSpPr>
              <p:cNvPr id="43" name="圓角矩形 42"/>
              <p:cNvSpPr/>
              <p:nvPr/>
            </p:nvSpPr>
            <p:spPr>
              <a:xfrm>
                <a:off x="3388987" y="0"/>
                <a:ext cx="1574186" cy="452596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4" name="圓角矩形 18"/>
              <p:cNvSpPr/>
              <p:nvPr/>
            </p:nvSpPr>
            <p:spPr>
              <a:xfrm>
                <a:off x="3388987" y="0"/>
                <a:ext cx="1574186" cy="13577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zh-TW" altLang="en-US" b="1" dirty="0">
                    <a:solidFill>
                      <a:schemeClr val="tx1"/>
                    </a:solidFill>
                    <a:latin typeface="+mn-ea"/>
                    <a:cs typeface="Times New Roman" panose="02020603050405020304" pitchFamily="18" charset="0"/>
                  </a:rPr>
                  <a:t>步驟二：</a:t>
                </a:r>
                <a:endParaRPr lang="en-US" altLang="zh-TW" b="1" dirty="0">
                  <a:solidFill>
                    <a:schemeClr val="tx1"/>
                  </a:solidFill>
                  <a:latin typeface="+mn-ea"/>
                  <a:cs typeface="Times New Roman" panose="02020603050405020304" pitchFamily="18" charset="0"/>
                </a:endParaRPr>
              </a:p>
              <a:p>
                <a:pPr algn="ctr" defTabSz="800100">
                  <a:lnSpc>
                    <a:spcPct val="90000"/>
                  </a:lnSpc>
                  <a:spcBef>
                    <a:spcPct val="0"/>
                  </a:spcBef>
                  <a:spcAft>
                    <a:spcPct val="35000"/>
                  </a:spcAft>
                </a:pPr>
                <a:r>
                  <a:rPr lang="zh-TW" altLang="en-US" sz="2400" b="1" dirty="0">
                    <a:solidFill>
                      <a:schemeClr val="tx1"/>
                    </a:solidFill>
                    <a:latin typeface="+mn-ea"/>
                    <a:cs typeface="Times New Roman" panose="02020603050405020304" pitchFamily="18" charset="0"/>
                  </a:rPr>
                  <a:t>執行方式</a:t>
                </a:r>
                <a:endParaRPr lang="zh-TW" altLang="en-US" sz="2400" dirty="0">
                  <a:solidFill>
                    <a:schemeClr val="tx1"/>
                  </a:solidFill>
                  <a:latin typeface="+mn-ea"/>
                  <a:cs typeface="Times New Roman" panose="02020603050405020304" pitchFamily="18" charset="0"/>
                </a:endParaRPr>
              </a:p>
            </p:txBody>
          </p:sp>
        </p:grpSp>
        <p:grpSp>
          <p:nvGrpSpPr>
            <p:cNvPr id="11" name="群組 12"/>
            <p:cNvGrpSpPr/>
            <p:nvPr/>
          </p:nvGrpSpPr>
          <p:grpSpPr>
            <a:xfrm>
              <a:off x="3942325" y="3203297"/>
              <a:ext cx="1259349" cy="830275"/>
              <a:chOff x="3546405" y="1358473"/>
              <a:chExt cx="1259349" cy="830275"/>
            </a:xfrm>
          </p:grpSpPr>
          <p:sp>
            <p:nvSpPr>
              <p:cNvPr id="41" name="圓角矩形 40"/>
              <p:cNvSpPr/>
              <p:nvPr/>
            </p:nvSpPr>
            <p:spPr>
              <a:xfrm>
                <a:off x="3546405" y="1358473"/>
                <a:ext cx="1259349" cy="83027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圓角矩形 20"/>
              <p:cNvSpPr/>
              <p:nvPr/>
            </p:nvSpPr>
            <p:spPr>
              <a:xfrm>
                <a:off x="3570723" y="1382791"/>
                <a:ext cx="1210713" cy="781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algn="ctr" defTabSz="889000">
                  <a:lnSpc>
                    <a:spcPct val="90000"/>
                  </a:lnSpc>
                  <a:spcBef>
                    <a:spcPct val="0"/>
                  </a:spcBef>
                  <a:spcAft>
                    <a:spcPct val="35000"/>
                  </a:spcAft>
                </a:pPr>
                <a:r>
                  <a:rPr lang="zh-TW" altLang="en-US" sz="2000" dirty="0">
                    <a:solidFill>
                      <a:schemeClr val="tx1"/>
                    </a:solidFill>
                    <a:latin typeface="+mn-ea"/>
                  </a:rPr>
                  <a:t>對話分享</a:t>
                </a:r>
              </a:p>
            </p:txBody>
          </p:sp>
        </p:grpSp>
        <p:grpSp>
          <p:nvGrpSpPr>
            <p:cNvPr id="12" name="群組 13"/>
            <p:cNvGrpSpPr/>
            <p:nvPr/>
          </p:nvGrpSpPr>
          <p:grpSpPr>
            <a:xfrm>
              <a:off x="3942325" y="4161308"/>
              <a:ext cx="1259349" cy="1024485"/>
              <a:chOff x="3546405" y="2316484"/>
              <a:chExt cx="1259349" cy="1024485"/>
            </a:xfrm>
          </p:grpSpPr>
          <p:sp>
            <p:nvSpPr>
              <p:cNvPr id="39" name="圓角矩形 38">
                <a:hlinkClick r:id="" action="ppaction://noaction"/>
              </p:cNvPr>
              <p:cNvSpPr/>
              <p:nvPr/>
            </p:nvSpPr>
            <p:spPr>
              <a:xfrm>
                <a:off x="3546405" y="2316484"/>
                <a:ext cx="1259349" cy="10244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圓角矩形 22"/>
              <p:cNvSpPr/>
              <p:nvPr/>
            </p:nvSpPr>
            <p:spPr>
              <a:xfrm>
                <a:off x="3576411" y="2346490"/>
                <a:ext cx="1199337" cy="964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algn="ctr" defTabSz="889000">
                  <a:lnSpc>
                    <a:spcPct val="90000"/>
                  </a:lnSpc>
                  <a:spcBef>
                    <a:spcPct val="0"/>
                  </a:spcBef>
                  <a:spcAft>
                    <a:spcPct val="35000"/>
                  </a:spcAft>
                </a:pPr>
                <a:r>
                  <a:rPr lang="zh-TW" altLang="en-US" sz="2000" dirty="0">
                    <a:solidFill>
                      <a:schemeClr val="tx1"/>
                    </a:solidFill>
                    <a:latin typeface="+mn-ea"/>
                  </a:rPr>
                  <a:t>教學觀察三部曲</a:t>
                </a:r>
              </a:p>
            </p:txBody>
          </p:sp>
        </p:grpSp>
        <p:grpSp>
          <p:nvGrpSpPr>
            <p:cNvPr id="13" name="群組 14"/>
            <p:cNvGrpSpPr/>
            <p:nvPr/>
          </p:nvGrpSpPr>
          <p:grpSpPr>
            <a:xfrm>
              <a:off x="3942325" y="5313528"/>
              <a:ext cx="1259349" cy="830275"/>
              <a:chOff x="3546405" y="3468704"/>
              <a:chExt cx="1259349" cy="830275"/>
            </a:xfrm>
          </p:grpSpPr>
          <p:sp>
            <p:nvSpPr>
              <p:cNvPr id="37" name="圓角矩形 36"/>
              <p:cNvSpPr/>
              <p:nvPr/>
            </p:nvSpPr>
            <p:spPr>
              <a:xfrm>
                <a:off x="3546405" y="3468704"/>
                <a:ext cx="1259349" cy="83027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圓角矩形 24"/>
              <p:cNvSpPr/>
              <p:nvPr/>
            </p:nvSpPr>
            <p:spPr>
              <a:xfrm>
                <a:off x="3570723" y="3493022"/>
                <a:ext cx="1210713" cy="781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algn="ctr" defTabSz="889000">
                  <a:lnSpc>
                    <a:spcPct val="90000"/>
                  </a:lnSpc>
                  <a:spcBef>
                    <a:spcPct val="0"/>
                  </a:spcBef>
                  <a:spcAft>
                    <a:spcPct val="35000"/>
                  </a:spcAft>
                </a:pPr>
                <a:r>
                  <a:rPr lang="zh-TW" altLang="en-US" sz="2000" dirty="0">
                    <a:solidFill>
                      <a:schemeClr val="tx1"/>
                    </a:solidFill>
                    <a:latin typeface="+mn-ea"/>
                  </a:rPr>
                  <a:t>專家請益</a:t>
                </a:r>
              </a:p>
            </p:txBody>
          </p:sp>
        </p:grpSp>
        <p:grpSp>
          <p:nvGrpSpPr>
            <p:cNvPr id="14" name="群組 15"/>
            <p:cNvGrpSpPr/>
            <p:nvPr/>
          </p:nvGrpSpPr>
          <p:grpSpPr>
            <a:xfrm>
              <a:off x="5477157" y="1830114"/>
              <a:ext cx="1574186" cy="4540673"/>
              <a:chOff x="5081237" y="-14710"/>
              <a:chExt cx="1574186" cy="4540673"/>
            </a:xfrm>
            <a:solidFill>
              <a:srgbClr val="CCFF66"/>
            </a:solidFill>
          </p:grpSpPr>
          <p:sp>
            <p:nvSpPr>
              <p:cNvPr id="35" name="圓角矩形 34"/>
              <p:cNvSpPr/>
              <p:nvPr/>
            </p:nvSpPr>
            <p:spPr>
              <a:xfrm>
                <a:off x="5081237" y="0"/>
                <a:ext cx="1574186" cy="4525963"/>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6" name="圓角矩形 26"/>
              <p:cNvSpPr/>
              <p:nvPr/>
            </p:nvSpPr>
            <p:spPr>
              <a:xfrm>
                <a:off x="5081237" y="-14710"/>
                <a:ext cx="1574186" cy="135778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algn="ctr" defTabSz="1111250">
                  <a:lnSpc>
                    <a:spcPct val="90000"/>
                  </a:lnSpc>
                  <a:spcBef>
                    <a:spcPct val="0"/>
                  </a:spcBef>
                  <a:spcAft>
                    <a:spcPct val="35000"/>
                  </a:spcAft>
                </a:pPr>
                <a:r>
                  <a:rPr lang="zh-TW" altLang="en-US" b="1" dirty="0">
                    <a:solidFill>
                      <a:schemeClr val="tx1"/>
                    </a:solidFill>
                    <a:latin typeface="+mn-ea"/>
                  </a:rPr>
                  <a:t>步驟三</a:t>
                </a:r>
                <a:r>
                  <a:rPr lang="zh-TW" altLang="en-US" dirty="0">
                    <a:solidFill>
                      <a:schemeClr val="tx1"/>
                    </a:solidFill>
                    <a:latin typeface="+mn-ea"/>
                  </a:rPr>
                  <a:t>：</a:t>
                </a:r>
                <a:endParaRPr lang="en-US" altLang="zh-TW" dirty="0">
                  <a:solidFill>
                    <a:schemeClr val="tx1"/>
                  </a:solidFill>
                  <a:latin typeface="+mn-ea"/>
                </a:endParaRPr>
              </a:p>
              <a:p>
                <a:pPr algn="ctr" defTabSz="1111250">
                  <a:lnSpc>
                    <a:spcPct val="90000"/>
                  </a:lnSpc>
                  <a:spcBef>
                    <a:spcPct val="0"/>
                  </a:spcBef>
                  <a:spcAft>
                    <a:spcPct val="35000"/>
                  </a:spcAft>
                </a:pPr>
                <a:r>
                  <a:rPr lang="zh-TW" altLang="en-US" sz="2400" b="1" dirty="0">
                    <a:solidFill>
                      <a:schemeClr val="tx1"/>
                    </a:solidFill>
                    <a:latin typeface="+mn-ea"/>
                  </a:rPr>
                  <a:t>執行成果</a:t>
                </a:r>
              </a:p>
            </p:txBody>
          </p:sp>
        </p:grpSp>
        <p:grpSp>
          <p:nvGrpSpPr>
            <p:cNvPr id="15" name="群組 16"/>
            <p:cNvGrpSpPr/>
            <p:nvPr/>
          </p:nvGrpSpPr>
          <p:grpSpPr>
            <a:xfrm>
              <a:off x="5634576" y="3203938"/>
              <a:ext cx="1259349" cy="1364639"/>
              <a:chOff x="5238656" y="1359114"/>
              <a:chExt cx="1259349" cy="1364639"/>
            </a:xfrm>
          </p:grpSpPr>
          <p:sp>
            <p:nvSpPr>
              <p:cNvPr id="33" name="圓角矩形 32"/>
              <p:cNvSpPr/>
              <p:nvPr/>
            </p:nvSpPr>
            <p:spPr>
              <a:xfrm>
                <a:off x="5238656" y="1359114"/>
                <a:ext cx="1259349" cy="1364639"/>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34" name="圓角矩形 28"/>
              <p:cNvSpPr/>
              <p:nvPr/>
            </p:nvSpPr>
            <p:spPr>
              <a:xfrm>
                <a:off x="5275541" y="1395999"/>
                <a:ext cx="1185579" cy="1290869"/>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58420" tIns="43815" rIns="58420" bIns="43815" numCol="1" spcCol="1270" anchor="ctr" anchorCtr="0">
                <a:noAutofit/>
              </a:bodyPr>
              <a:lstStyle/>
              <a:p>
                <a:pPr algn="ctr" defTabSz="1022350">
                  <a:lnSpc>
                    <a:spcPct val="90000"/>
                  </a:lnSpc>
                  <a:spcBef>
                    <a:spcPct val="0"/>
                  </a:spcBef>
                  <a:spcAft>
                    <a:spcPct val="35000"/>
                  </a:spcAft>
                </a:pPr>
                <a:r>
                  <a:rPr lang="zh-TW" altLang="en-US" sz="2000" dirty="0">
                    <a:solidFill>
                      <a:schemeClr val="tx1"/>
                    </a:solidFill>
                    <a:latin typeface="+mn-ea"/>
                  </a:rPr>
                  <a:t>善用雲端彙整</a:t>
                </a:r>
                <a:endParaRPr lang="en-US" altLang="zh-TW" sz="2000" dirty="0">
                  <a:solidFill>
                    <a:schemeClr val="tx1"/>
                  </a:solidFill>
                  <a:latin typeface="+mn-ea"/>
                </a:endParaRPr>
              </a:p>
            </p:txBody>
          </p:sp>
        </p:grpSp>
        <p:grpSp>
          <p:nvGrpSpPr>
            <p:cNvPr id="16" name="群組 17"/>
            <p:cNvGrpSpPr/>
            <p:nvPr/>
          </p:nvGrpSpPr>
          <p:grpSpPr>
            <a:xfrm>
              <a:off x="5634576" y="4778523"/>
              <a:ext cx="1259349" cy="1364639"/>
              <a:chOff x="5238656" y="2933699"/>
              <a:chExt cx="1259349" cy="1364639"/>
            </a:xfrm>
          </p:grpSpPr>
          <p:sp>
            <p:nvSpPr>
              <p:cNvPr id="31" name="圓角矩形 30"/>
              <p:cNvSpPr/>
              <p:nvPr/>
            </p:nvSpPr>
            <p:spPr>
              <a:xfrm>
                <a:off x="5238656" y="2933699"/>
                <a:ext cx="1259349" cy="1364639"/>
              </a:xfrm>
              <a:prstGeom prst="roundRect">
                <a:avLst>
                  <a:gd name="adj" fmla="val 10000"/>
                </a:avLst>
              </a:prstGeom>
            </p:spPr>
            <p:style>
              <a:lnRef idx="3">
                <a:schemeClr val="lt1"/>
              </a:lnRef>
              <a:fillRef idx="1">
                <a:schemeClr val="accent1"/>
              </a:fillRef>
              <a:effectRef idx="1">
                <a:schemeClr val="accent1"/>
              </a:effectRef>
              <a:fontRef idx="minor">
                <a:schemeClr val="lt1"/>
              </a:fontRef>
            </p:style>
          </p:sp>
          <p:sp>
            <p:nvSpPr>
              <p:cNvPr id="32" name="圓角矩形 30"/>
              <p:cNvSpPr/>
              <p:nvPr/>
            </p:nvSpPr>
            <p:spPr>
              <a:xfrm>
                <a:off x="5275541" y="2970584"/>
                <a:ext cx="1185579" cy="1290869"/>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50800" tIns="38100" rIns="50800" bIns="38100" numCol="1" spcCol="1270" anchor="ctr" anchorCtr="0">
                <a:noAutofit/>
              </a:bodyPr>
              <a:lstStyle/>
              <a:p>
                <a:pPr algn="ctr" defTabSz="889000">
                  <a:lnSpc>
                    <a:spcPct val="90000"/>
                  </a:lnSpc>
                  <a:spcBef>
                    <a:spcPct val="0"/>
                  </a:spcBef>
                  <a:spcAft>
                    <a:spcPct val="35000"/>
                  </a:spcAft>
                </a:pPr>
                <a:r>
                  <a:rPr lang="zh-TW" altLang="en-US" sz="2000" dirty="0">
                    <a:solidFill>
                      <a:schemeClr val="tx1"/>
                    </a:solidFill>
                    <a:latin typeface="+mn-ea"/>
                  </a:rPr>
                  <a:t>展現師生成長效益</a:t>
                </a:r>
              </a:p>
            </p:txBody>
          </p:sp>
        </p:grpSp>
        <p:grpSp>
          <p:nvGrpSpPr>
            <p:cNvPr id="17" name="群組 18"/>
            <p:cNvGrpSpPr/>
            <p:nvPr/>
          </p:nvGrpSpPr>
          <p:grpSpPr>
            <a:xfrm>
              <a:off x="7169408" y="1844824"/>
              <a:ext cx="1574186" cy="4525963"/>
              <a:chOff x="6773488" y="0"/>
              <a:chExt cx="1574186" cy="4525963"/>
            </a:xfrm>
            <a:solidFill>
              <a:srgbClr val="CCFF66"/>
            </a:solidFill>
          </p:grpSpPr>
          <p:sp>
            <p:nvSpPr>
              <p:cNvPr id="29" name="圓角矩形 28"/>
              <p:cNvSpPr/>
              <p:nvPr/>
            </p:nvSpPr>
            <p:spPr>
              <a:xfrm>
                <a:off x="6773488" y="0"/>
                <a:ext cx="1574186" cy="4525963"/>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0" name="圓角矩形 32"/>
              <p:cNvSpPr/>
              <p:nvPr/>
            </p:nvSpPr>
            <p:spPr>
              <a:xfrm>
                <a:off x="6773488" y="0"/>
                <a:ext cx="1574186" cy="135778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algn="ctr" defTabSz="1111250">
                  <a:lnSpc>
                    <a:spcPct val="90000"/>
                  </a:lnSpc>
                  <a:spcBef>
                    <a:spcPct val="0"/>
                  </a:spcBef>
                  <a:spcAft>
                    <a:spcPct val="35000"/>
                  </a:spcAft>
                </a:pPr>
                <a:r>
                  <a:rPr lang="zh-TW" altLang="en-US" sz="2500" b="1" dirty="0">
                    <a:solidFill>
                      <a:schemeClr val="tx1"/>
                    </a:solidFill>
                    <a:latin typeface="+mn-ea"/>
                  </a:rPr>
                  <a:t>配套</a:t>
                </a:r>
                <a:r>
                  <a:rPr lang="en-US" altLang="zh-TW" sz="2500" dirty="0">
                    <a:solidFill>
                      <a:schemeClr val="tx1"/>
                    </a:solidFill>
                    <a:latin typeface="+mn-ea"/>
                  </a:rPr>
                  <a:t>:</a:t>
                </a:r>
              </a:p>
              <a:p>
                <a:pPr algn="ctr" defTabSz="1111250">
                  <a:lnSpc>
                    <a:spcPct val="90000"/>
                  </a:lnSpc>
                  <a:spcBef>
                    <a:spcPct val="0"/>
                  </a:spcBef>
                  <a:spcAft>
                    <a:spcPct val="35000"/>
                  </a:spcAft>
                </a:pPr>
                <a:r>
                  <a:rPr lang="zh-TW" altLang="en-US" sz="2400" b="1" dirty="0">
                    <a:solidFill>
                      <a:schemeClr val="tx1"/>
                    </a:solidFill>
                    <a:latin typeface="+mn-ea"/>
                  </a:rPr>
                  <a:t>行政協作</a:t>
                </a:r>
              </a:p>
            </p:txBody>
          </p:sp>
        </p:grpSp>
        <p:grpSp>
          <p:nvGrpSpPr>
            <p:cNvPr id="18" name="群組 19"/>
            <p:cNvGrpSpPr/>
            <p:nvPr/>
          </p:nvGrpSpPr>
          <p:grpSpPr>
            <a:xfrm>
              <a:off x="7326827" y="3202999"/>
              <a:ext cx="1259349" cy="889170"/>
              <a:chOff x="6930907" y="1358175"/>
              <a:chExt cx="1259349" cy="889170"/>
            </a:xfrm>
          </p:grpSpPr>
          <p:sp>
            <p:nvSpPr>
              <p:cNvPr id="27" name="圓角矩形 26"/>
              <p:cNvSpPr/>
              <p:nvPr/>
            </p:nvSpPr>
            <p:spPr>
              <a:xfrm>
                <a:off x="6930907" y="1358175"/>
                <a:ext cx="1259349" cy="889170"/>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28" name="圓角矩形 34"/>
              <p:cNvSpPr/>
              <p:nvPr/>
            </p:nvSpPr>
            <p:spPr>
              <a:xfrm>
                <a:off x="6956950" y="1384218"/>
                <a:ext cx="1207263" cy="837084"/>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zh-TW" altLang="en-US" sz="1500" dirty="0">
                    <a:solidFill>
                      <a:schemeClr val="tx1"/>
                    </a:solidFill>
                    <a:latin typeface="+mn-ea"/>
                  </a:rPr>
                  <a:t>共同不排課</a:t>
                </a:r>
                <a:endParaRPr lang="en-US" altLang="zh-TW" sz="1500" dirty="0">
                  <a:solidFill>
                    <a:schemeClr val="tx1"/>
                  </a:solidFill>
                  <a:latin typeface="+mn-ea"/>
                </a:endParaRPr>
              </a:p>
              <a:p>
                <a:pPr algn="ctr" defTabSz="666750">
                  <a:lnSpc>
                    <a:spcPct val="90000"/>
                  </a:lnSpc>
                  <a:spcBef>
                    <a:spcPct val="0"/>
                  </a:spcBef>
                  <a:spcAft>
                    <a:spcPct val="35000"/>
                  </a:spcAft>
                </a:pPr>
                <a:r>
                  <a:rPr lang="zh-TW" altLang="en-US" sz="1500" dirty="0">
                    <a:solidFill>
                      <a:schemeClr val="tx1"/>
                    </a:solidFill>
                    <a:latin typeface="+mn-ea"/>
                  </a:rPr>
                  <a:t>（跨領域</a:t>
                </a:r>
                <a:endParaRPr lang="en-US" altLang="zh-TW" sz="1500" dirty="0">
                  <a:solidFill>
                    <a:schemeClr val="tx1"/>
                  </a:solidFill>
                  <a:latin typeface="+mn-ea"/>
                </a:endParaRPr>
              </a:p>
              <a:p>
                <a:pPr algn="ctr" defTabSz="666750">
                  <a:lnSpc>
                    <a:spcPct val="90000"/>
                  </a:lnSpc>
                  <a:spcBef>
                    <a:spcPct val="0"/>
                  </a:spcBef>
                  <a:spcAft>
                    <a:spcPct val="35000"/>
                  </a:spcAft>
                </a:pPr>
                <a:r>
                  <a:rPr lang="zh-TW" altLang="en-US" sz="1500" dirty="0">
                    <a:solidFill>
                      <a:schemeClr val="tx1"/>
                    </a:solidFill>
                    <a:latin typeface="+mn-ea"/>
                  </a:rPr>
                  <a:t>主題式）</a:t>
                </a:r>
              </a:p>
            </p:txBody>
          </p:sp>
        </p:grpSp>
        <p:grpSp>
          <p:nvGrpSpPr>
            <p:cNvPr id="19" name="群組 20"/>
            <p:cNvGrpSpPr/>
            <p:nvPr/>
          </p:nvGrpSpPr>
          <p:grpSpPr>
            <a:xfrm>
              <a:off x="7326827" y="4228965"/>
              <a:ext cx="1259349" cy="889170"/>
              <a:chOff x="6930907" y="2384141"/>
              <a:chExt cx="1259349" cy="889170"/>
            </a:xfrm>
          </p:grpSpPr>
          <p:sp>
            <p:nvSpPr>
              <p:cNvPr id="25" name="圓角矩形 24"/>
              <p:cNvSpPr/>
              <p:nvPr/>
            </p:nvSpPr>
            <p:spPr>
              <a:xfrm>
                <a:off x="6930907" y="2384141"/>
                <a:ext cx="1259349" cy="889170"/>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26" name="圓角矩形 36"/>
              <p:cNvSpPr/>
              <p:nvPr/>
            </p:nvSpPr>
            <p:spPr>
              <a:xfrm>
                <a:off x="6956950" y="2410184"/>
                <a:ext cx="1207263" cy="837084"/>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38100" tIns="28575" rIns="38100" bIns="28575" numCol="1" spcCol="1270" anchor="ctr" anchorCtr="0">
                <a:noAutofit/>
              </a:bodyPr>
              <a:lstStyle/>
              <a:p>
                <a:pPr algn="ctr" defTabSz="666750">
                  <a:spcBef>
                    <a:spcPct val="0"/>
                  </a:spcBef>
                  <a:spcAft>
                    <a:spcPct val="35000"/>
                  </a:spcAft>
                </a:pPr>
                <a:r>
                  <a:rPr lang="zh-TW" altLang="en-US" sz="1500" dirty="0">
                    <a:solidFill>
                      <a:schemeClr val="tx1"/>
                    </a:solidFill>
                    <a:latin typeface="+mj-ea"/>
                    <a:ea typeface="+mj-ea"/>
                  </a:rPr>
                  <a:t>簽案撰寫</a:t>
                </a:r>
                <a:endParaRPr lang="en-US" altLang="zh-TW" sz="1500" dirty="0">
                  <a:solidFill>
                    <a:schemeClr val="tx1"/>
                  </a:solidFill>
                  <a:latin typeface="+mj-ea"/>
                  <a:ea typeface="+mj-ea"/>
                </a:endParaRPr>
              </a:p>
              <a:p>
                <a:pPr algn="ctr" defTabSz="666750">
                  <a:spcBef>
                    <a:spcPct val="0"/>
                  </a:spcBef>
                  <a:spcAft>
                    <a:spcPct val="35000"/>
                  </a:spcAft>
                </a:pPr>
                <a:r>
                  <a:rPr lang="zh-TW" altLang="en-US" sz="1500" dirty="0">
                    <a:solidFill>
                      <a:schemeClr val="tx1"/>
                    </a:solidFill>
                    <a:latin typeface="+mj-ea"/>
                    <a:ea typeface="+mj-ea"/>
                  </a:rPr>
                  <a:t>經費核銷</a:t>
                </a:r>
                <a:endParaRPr lang="en-US" altLang="zh-TW" sz="1500" dirty="0">
                  <a:solidFill>
                    <a:schemeClr val="tx1"/>
                  </a:solidFill>
                  <a:latin typeface="+mj-ea"/>
                  <a:ea typeface="+mj-ea"/>
                </a:endParaRPr>
              </a:p>
              <a:p>
                <a:pPr algn="ctr" defTabSz="666750">
                  <a:spcBef>
                    <a:spcPct val="0"/>
                  </a:spcBef>
                  <a:spcAft>
                    <a:spcPct val="35000"/>
                  </a:spcAft>
                </a:pPr>
                <a:r>
                  <a:rPr lang="zh-TW" altLang="en-US" sz="1500" dirty="0">
                    <a:solidFill>
                      <a:schemeClr val="tx1"/>
                    </a:solidFill>
                    <a:latin typeface="+mj-ea"/>
                    <a:ea typeface="+mj-ea"/>
                  </a:rPr>
                  <a:t>發文工作</a:t>
                </a:r>
              </a:p>
            </p:txBody>
          </p:sp>
        </p:grpSp>
        <p:grpSp>
          <p:nvGrpSpPr>
            <p:cNvPr id="20" name="群組 21"/>
            <p:cNvGrpSpPr/>
            <p:nvPr/>
          </p:nvGrpSpPr>
          <p:grpSpPr>
            <a:xfrm>
              <a:off x="7326827" y="5254931"/>
              <a:ext cx="1259349" cy="889170"/>
              <a:chOff x="6930907" y="3410107"/>
              <a:chExt cx="1259349" cy="889170"/>
            </a:xfrm>
          </p:grpSpPr>
          <p:sp>
            <p:nvSpPr>
              <p:cNvPr id="23" name="圓角矩形 22"/>
              <p:cNvSpPr/>
              <p:nvPr/>
            </p:nvSpPr>
            <p:spPr>
              <a:xfrm>
                <a:off x="6930907" y="3410107"/>
                <a:ext cx="1259349" cy="889170"/>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24" name="圓角矩形 38"/>
              <p:cNvSpPr/>
              <p:nvPr/>
            </p:nvSpPr>
            <p:spPr>
              <a:xfrm>
                <a:off x="6956950" y="3436150"/>
                <a:ext cx="1207263" cy="837084"/>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50800" tIns="38100" rIns="50800" bIns="38100" numCol="1" spcCol="1270" anchor="ctr" anchorCtr="0">
                <a:noAutofit/>
              </a:bodyPr>
              <a:lstStyle/>
              <a:p>
                <a:pPr algn="ctr" defTabSz="889000">
                  <a:lnSpc>
                    <a:spcPct val="90000"/>
                  </a:lnSpc>
                  <a:spcBef>
                    <a:spcPct val="0"/>
                  </a:spcBef>
                  <a:spcAft>
                    <a:spcPct val="35000"/>
                  </a:spcAft>
                </a:pPr>
                <a:r>
                  <a:rPr lang="zh-TW" altLang="en-US" sz="2000" dirty="0">
                    <a:solidFill>
                      <a:schemeClr val="tx1"/>
                    </a:solidFill>
                    <a:latin typeface="+mn-ea"/>
                  </a:rPr>
                  <a:t>召集人素養增能</a:t>
                </a:r>
              </a:p>
            </p:txBody>
          </p:sp>
        </p:grpSp>
        <p:grpSp>
          <p:nvGrpSpPr>
            <p:cNvPr id="21" name="群組 58"/>
            <p:cNvGrpSpPr/>
            <p:nvPr/>
          </p:nvGrpSpPr>
          <p:grpSpPr>
            <a:xfrm>
              <a:off x="2189924" y="3187902"/>
              <a:ext cx="1445972" cy="889170"/>
              <a:chOff x="1760843" y="1358175"/>
              <a:chExt cx="1445972" cy="889170"/>
            </a:xfrm>
          </p:grpSpPr>
          <p:sp>
            <p:nvSpPr>
              <p:cNvPr id="60" name="圓角矩形 59"/>
              <p:cNvSpPr/>
              <p:nvPr/>
            </p:nvSpPr>
            <p:spPr>
              <a:xfrm>
                <a:off x="1760843" y="1358175"/>
                <a:ext cx="1445972" cy="8891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圓角矩形 4"/>
              <p:cNvSpPr/>
              <p:nvPr/>
            </p:nvSpPr>
            <p:spPr>
              <a:xfrm>
                <a:off x="1786886" y="1384218"/>
                <a:ext cx="1393886" cy="837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zh-TW" altLang="en-US" sz="2000" dirty="0">
                    <a:solidFill>
                      <a:schemeClr val="tx1"/>
                    </a:solidFill>
                    <a:latin typeface="+mn-ea"/>
                  </a:rPr>
                  <a:t>確認需求</a:t>
                </a:r>
                <a:endParaRPr lang="zh-TW" altLang="en-US" sz="2400" dirty="0">
                  <a:solidFill>
                    <a:schemeClr val="tx1"/>
                  </a:solidFill>
                  <a:latin typeface="+mn-ea"/>
                </a:endParaRPr>
              </a:p>
            </p:txBody>
          </p:sp>
        </p:grpSp>
      </p:grpSp>
      <p:sp>
        <p:nvSpPr>
          <p:cNvPr id="53" name="標題 1"/>
          <p:cNvSpPr txBox="1">
            <a:spLocks/>
          </p:cNvSpPr>
          <p:nvPr/>
        </p:nvSpPr>
        <p:spPr>
          <a:xfrm>
            <a:off x="0" y="399994"/>
            <a:ext cx="12192000" cy="8181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三</a:t>
            </a: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教師專業學習社群規劃的六</a:t>
            </a:r>
            <a:r>
              <a:rPr lang="en-US" altLang="zh-TW" kern="1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W-1</a:t>
            </a:r>
            <a:endParaRPr lang="zh-TW" altLang="en-US"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矩形 2"/>
          <p:cNvSpPr/>
          <p:nvPr/>
        </p:nvSpPr>
        <p:spPr>
          <a:xfrm>
            <a:off x="2075515" y="1122913"/>
            <a:ext cx="2031325" cy="646331"/>
          </a:xfrm>
          <a:prstGeom prst="rect">
            <a:avLst/>
          </a:prstGeom>
        </p:spPr>
        <p:txBody>
          <a:bodyPr wrap="none">
            <a:spAutoFit/>
          </a:bodyPr>
          <a:lstStyle/>
          <a:p>
            <a:pPr algn="ctr"/>
            <a:r>
              <a:rPr lang="zh-TW" altLang="en-US" sz="3600" b="1" kern="100" dirty="0">
                <a:solidFill>
                  <a:srgbClr val="008000"/>
                </a:solidFill>
                <a:latin typeface="微軟正黑體" panose="020B0604030504040204" pitchFamily="34" charset="-120"/>
                <a:ea typeface="微軟正黑體" panose="020B0604030504040204" pitchFamily="34" charset="-120"/>
              </a:rPr>
              <a:t>參考步驟</a:t>
            </a:r>
          </a:p>
        </p:txBody>
      </p:sp>
      <p:sp>
        <p:nvSpPr>
          <p:cNvPr id="52"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7</a:t>
            </a:fld>
            <a:endParaRPr kumimoji="0" lang="en-US" altLang="zh-TW" sz="2000" dirty="0">
              <a:latin typeface="微軟正黑體" panose="020B0604030504040204" pitchFamily="34" charset="-120"/>
              <a:ea typeface="微軟正黑體" panose="020B0604030504040204" pitchFamily="34" charset="-120"/>
            </a:endParaRPr>
          </a:p>
        </p:txBody>
      </p:sp>
      <p:sp>
        <p:nvSpPr>
          <p:cNvPr id="2" name="矩形 1"/>
          <p:cNvSpPr/>
          <p:nvPr/>
        </p:nvSpPr>
        <p:spPr>
          <a:xfrm>
            <a:off x="2472952" y="2843117"/>
            <a:ext cx="817853" cy="461665"/>
          </a:xfrm>
          <a:prstGeom prst="rect">
            <a:avLst/>
          </a:prstGeom>
        </p:spPr>
        <p:txBody>
          <a:bodyPr wrap="none">
            <a:spAutoFit/>
          </a:bodyPr>
          <a:lstStyle/>
          <a:p>
            <a:pPr lvl="0"/>
            <a:r>
              <a:rPr lang="en-US" altLang="zh-TW" sz="2400" b="1" dirty="0">
                <a:solidFill>
                  <a:srgbClr val="FF0000"/>
                </a:solidFill>
                <a:latin typeface="Times New Roman" panose="02020603050405020304" pitchFamily="18" charset="0"/>
                <a:cs typeface="Times New Roman" panose="02020603050405020304" pitchFamily="18" charset="0"/>
              </a:rPr>
              <a:t>Why</a:t>
            </a:r>
            <a:endParaRPr lang="zh-TW"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矩形 3"/>
          <p:cNvSpPr/>
          <p:nvPr/>
        </p:nvSpPr>
        <p:spPr>
          <a:xfrm>
            <a:off x="4226749" y="2821379"/>
            <a:ext cx="920445" cy="461665"/>
          </a:xfrm>
          <a:prstGeom prst="rect">
            <a:avLst/>
          </a:prstGeom>
        </p:spPr>
        <p:txBody>
          <a:bodyPr wrap="none">
            <a:spAutoFit/>
          </a:bodyPr>
          <a:lstStyle/>
          <a:p>
            <a:pPr lvl="0"/>
            <a:r>
              <a:rPr lang="en-US" altLang="zh-TW" sz="2400" b="1" dirty="0">
                <a:solidFill>
                  <a:srgbClr val="FF0000"/>
                </a:solidFill>
                <a:latin typeface="Times New Roman" panose="02020603050405020304" pitchFamily="18" charset="0"/>
                <a:cs typeface="Times New Roman" panose="02020603050405020304" pitchFamily="18" charset="0"/>
              </a:rPr>
              <a:t>What</a:t>
            </a:r>
            <a:endParaRPr lang="zh-TW" alt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54" name="群組 53"/>
          <p:cNvGrpSpPr/>
          <p:nvPr/>
        </p:nvGrpSpPr>
        <p:grpSpPr>
          <a:xfrm>
            <a:off x="8845631" y="3154184"/>
            <a:ext cx="1089208" cy="1190222"/>
            <a:chOff x="8845631" y="3154184"/>
            <a:chExt cx="1089208" cy="1190222"/>
          </a:xfrm>
        </p:grpSpPr>
        <p:sp>
          <p:nvSpPr>
            <p:cNvPr id="6" name="矩形 5"/>
            <p:cNvSpPr/>
            <p:nvPr/>
          </p:nvSpPr>
          <p:spPr>
            <a:xfrm>
              <a:off x="8845631" y="3154184"/>
              <a:ext cx="971741" cy="461665"/>
            </a:xfrm>
            <a:prstGeom prst="rect">
              <a:avLst/>
            </a:prstGeom>
          </p:spPr>
          <p:txBody>
            <a:bodyPr wrap="none">
              <a:spAutoFit/>
            </a:bodyPr>
            <a:lstStyle/>
            <a:p>
              <a:pPr lvl="0"/>
              <a:r>
                <a:rPr lang="en-US" altLang="zh-TW" sz="2400" b="1" dirty="0">
                  <a:solidFill>
                    <a:srgbClr val="FF0000"/>
                  </a:solidFill>
                  <a:latin typeface="Times New Roman" panose="02020603050405020304" pitchFamily="18" charset="0"/>
                  <a:cs typeface="Times New Roman" panose="02020603050405020304" pitchFamily="18" charset="0"/>
                </a:rPr>
                <a:t>When</a:t>
              </a:r>
              <a:endParaRPr lang="zh-TW" altLang="en-US" sz="2400" b="1" dirty="0">
                <a:solidFill>
                  <a:srgbClr val="FF0000"/>
                </a:solidFill>
                <a:latin typeface="Times New Roman" panose="02020603050405020304" pitchFamily="18" charset="0"/>
                <a:cs typeface="Times New Roman" panose="02020603050405020304" pitchFamily="18" charset="0"/>
              </a:endParaRPr>
            </a:p>
          </p:txBody>
        </p:sp>
        <p:sp>
          <p:nvSpPr>
            <p:cNvPr id="22" name="矩形 21"/>
            <p:cNvSpPr/>
            <p:nvPr/>
          </p:nvSpPr>
          <p:spPr>
            <a:xfrm>
              <a:off x="8867687" y="3529306"/>
              <a:ext cx="817853" cy="461665"/>
            </a:xfrm>
            <a:prstGeom prst="rect">
              <a:avLst/>
            </a:prstGeom>
          </p:spPr>
          <p:txBody>
            <a:bodyPr wrap="none">
              <a:spAutoFit/>
            </a:bodyPr>
            <a:lstStyle/>
            <a:p>
              <a:pPr lvl="0"/>
              <a:r>
                <a:rPr lang="en-US" altLang="zh-TW" sz="2400" b="1" dirty="0">
                  <a:solidFill>
                    <a:srgbClr val="FF0000"/>
                  </a:solidFill>
                  <a:latin typeface="Times New Roman" panose="02020603050405020304" pitchFamily="18" charset="0"/>
                  <a:cs typeface="Times New Roman" panose="02020603050405020304" pitchFamily="18" charset="0"/>
                </a:rPr>
                <a:t>Who</a:t>
              </a:r>
              <a:endParaRPr lang="zh-TW" altLang="en-US" sz="2400" b="1" dirty="0">
                <a:solidFill>
                  <a:srgbClr val="FF0000"/>
                </a:solidFill>
                <a:latin typeface="Times New Roman" panose="02020603050405020304" pitchFamily="18" charset="0"/>
                <a:cs typeface="Times New Roman" panose="02020603050405020304" pitchFamily="18" charset="0"/>
              </a:endParaRPr>
            </a:p>
          </p:txBody>
        </p:sp>
        <p:sp>
          <p:nvSpPr>
            <p:cNvPr id="51" name="矩形 50"/>
            <p:cNvSpPr/>
            <p:nvPr/>
          </p:nvSpPr>
          <p:spPr>
            <a:xfrm>
              <a:off x="8867687" y="3882741"/>
              <a:ext cx="1067152" cy="461665"/>
            </a:xfrm>
            <a:prstGeom prst="rect">
              <a:avLst/>
            </a:prstGeom>
          </p:spPr>
          <p:txBody>
            <a:bodyPr wrap="none">
              <a:spAutoFit/>
            </a:bodyPr>
            <a:lstStyle/>
            <a:p>
              <a:pPr lvl="0"/>
              <a:r>
                <a:rPr lang="en-US" altLang="zh-TW" sz="2400" b="1" dirty="0">
                  <a:solidFill>
                    <a:srgbClr val="FF0000"/>
                  </a:solidFill>
                  <a:latin typeface="Times New Roman" panose="02020603050405020304" pitchFamily="18" charset="0"/>
                  <a:cs typeface="Times New Roman" panose="02020603050405020304" pitchFamily="18" charset="0"/>
                </a:rPr>
                <a:t>Where</a:t>
              </a:r>
              <a:endParaRPr lang="zh-TW" alt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55" name="矩形 54"/>
          <p:cNvSpPr/>
          <p:nvPr/>
        </p:nvSpPr>
        <p:spPr>
          <a:xfrm>
            <a:off x="4106840" y="1193700"/>
            <a:ext cx="800219" cy="461665"/>
          </a:xfrm>
          <a:prstGeom prst="rect">
            <a:avLst/>
          </a:prstGeom>
        </p:spPr>
        <p:txBody>
          <a:bodyPr wrap="none">
            <a:spAutoFit/>
          </a:bodyPr>
          <a:lstStyle/>
          <a:p>
            <a:pPr lvl="0"/>
            <a:r>
              <a:rPr lang="en-US" altLang="zh-TW" sz="2400" b="1" dirty="0">
                <a:solidFill>
                  <a:srgbClr val="FF0000"/>
                </a:solidFill>
                <a:latin typeface="Times New Roman" panose="02020603050405020304" pitchFamily="18" charset="0"/>
                <a:cs typeface="Times New Roman" panose="02020603050405020304" pitchFamily="18" charset="0"/>
              </a:rPr>
              <a:t>How</a:t>
            </a:r>
            <a:endParaRPr lang="zh-TW"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13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rotWithShape="1">
          <a:blip r:embed="rId3">
            <a:extLst>
              <a:ext uri="{28A0092B-C50C-407E-A947-70E740481C1C}">
                <a14:useLocalDpi xmlns:a14="http://schemas.microsoft.com/office/drawing/2010/main" val="0"/>
              </a:ext>
            </a:extLst>
          </a:blip>
          <a:srcRect l="2826" t="2410" r="4123"/>
          <a:stretch/>
        </p:blipFill>
        <p:spPr>
          <a:xfrm>
            <a:off x="7469596" y="3095055"/>
            <a:ext cx="2086828" cy="3570440"/>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741" y="1579500"/>
            <a:ext cx="3077005" cy="2905531"/>
          </a:xfrm>
          <a:prstGeom prst="ellipse">
            <a:avLst/>
          </a:prstGeom>
          <a:ln>
            <a:noFill/>
          </a:ln>
          <a:effectLst>
            <a:softEdge rad="112500"/>
          </a:effectLst>
        </p:spPr>
      </p:pic>
      <p:sp>
        <p:nvSpPr>
          <p:cNvPr id="10" name="圓角矩形圖說文字 9"/>
          <p:cNvSpPr/>
          <p:nvPr/>
        </p:nvSpPr>
        <p:spPr>
          <a:xfrm>
            <a:off x="2171699" y="1973232"/>
            <a:ext cx="1496991" cy="1818028"/>
          </a:xfrm>
          <a:prstGeom prst="wedgeRoundRectCallout">
            <a:avLst>
              <a:gd name="adj1" fmla="val 88481"/>
              <a:gd name="adj2" fmla="val -21391"/>
              <a:gd name="adj3" fmla="val 16667"/>
            </a:avLst>
          </a:prstGeom>
          <a:gradFill flip="none" rotWithShape="1">
            <a:gsLst>
              <a:gs pos="0">
                <a:srgbClr val="FFC800">
                  <a:tint val="66000"/>
                  <a:satMod val="160000"/>
                </a:srgbClr>
              </a:gs>
              <a:gs pos="50000">
                <a:srgbClr val="FFC800">
                  <a:tint val="44500"/>
                  <a:satMod val="160000"/>
                </a:srgbClr>
              </a:gs>
              <a:gs pos="100000">
                <a:srgbClr val="FFC800">
                  <a:tint val="23500"/>
                  <a:satMod val="160000"/>
                </a:srgbClr>
              </a:gs>
            </a:gsLst>
            <a:path path="circle">
              <a:fillToRect l="50000" t="50000" r="50000" b="50000"/>
            </a:path>
            <a:tileRect/>
          </a:gradFill>
          <a:ln>
            <a:solidFill>
              <a:srgbClr val="FF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dirty="0">
                <a:solidFill>
                  <a:srgbClr val="C00000"/>
                </a:solidFill>
                <a:latin typeface="+mn-ea"/>
              </a:rPr>
              <a:t>共同研討地點與所需設備</a:t>
            </a:r>
          </a:p>
        </p:txBody>
      </p:sp>
      <p:sp>
        <p:nvSpPr>
          <p:cNvPr id="13" name="圓角矩形圖說文字 12"/>
          <p:cNvSpPr/>
          <p:nvPr/>
        </p:nvSpPr>
        <p:spPr>
          <a:xfrm>
            <a:off x="7007202" y="1741425"/>
            <a:ext cx="3165498" cy="964934"/>
          </a:xfrm>
          <a:prstGeom prst="wedgeRoundRectCallout">
            <a:avLst>
              <a:gd name="adj1" fmla="val -55769"/>
              <a:gd name="adj2" fmla="val 37380"/>
              <a:gd name="adj3" fmla="val 16667"/>
            </a:avLst>
          </a:prstGeom>
          <a:gradFill flip="none" rotWithShape="1">
            <a:gsLst>
              <a:gs pos="0">
                <a:srgbClr val="CC3300">
                  <a:tint val="66000"/>
                  <a:satMod val="160000"/>
                </a:srgbClr>
              </a:gs>
              <a:gs pos="50000">
                <a:srgbClr val="CC3300">
                  <a:tint val="44500"/>
                  <a:satMod val="160000"/>
                </a:srgbClr>
              </a:gs>
              <a:gs pos="100000">
                <a:srgbClr val="CC3300">
                  <a:tint val="23500"/>
                  <a:satMod val="160000"/>
                </a:srgbClr>
              </a:gs>
            </a:gsLst>
            <a:lin ang="0" scaled="1"/>
            <a:tileRect/>
          </a:gra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dirty="0">
                <a:solidFill>
                  <a:schemeClr val="tx1"/>
                </a:solidFill>
                <a:latin typeface="+mn-ea"/>
              </a:rPr>
              <a:t>社群共同研討</a:t>
            </a:r>
            <a:r>
              <a:rPr lang="en-US" altLang="zh-TW" sz="2600" dirty="0">
                <a:solidFill>
                  <a:schemeClr val="tx1"/>
                </a:solidFill>
                <a:latin typeface="+mn-ea"/>
              </a:rPr>
              <a:t>/</a:t>
            </a:r>
            <a:r>
              <a:rPr lang="zh-TW" altLang="en-US" sz="2600" dirty="0">
                <a:solidFill>
                  <a:schemeClr val="tx1"/>
                </a:solidFill>
                <a:latin typeface="+mn-ea"/>
              </a:rPr>
              <a:t>教學實踐的時間</a:t>
            </a:r>
          </a:p>
        </p:txBody>
      </p:sp>
      <p:sp>
        <p:nvSpPr>
          <p:cNvPr id="9" name="標題 1"/>
          <p:cNvSpPr txBox="1">
            <a:spLocks/>
          </p:cNvSpPr>
          <p:nvPr/>
        </p:nvSpPr>
        <p:spPr>
          <a:xfrm>
            <a:off x="0" y="355695"/>
            <a:ext cx="12192000" cy="8286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三</a:t>
            </a: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教師專業學習社群規劃的六</a:t>
            </a:r>
            <a:r>
              <a:rPr lang="en-US" altLang="zh-TW" kern="1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W-2</a:t>
            </a:r>
            <a:endParaRPr lang="en-US" altLang="zh-TW" sz="2400" b="0" kern="1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矩形 1"/>
          <p:cNvSpPr/>
          <p:nvPr/>
        </p:nvSpPr>
        <p:spPr>
          <a:xfrm>
            <a:off x="2171699" y="1184370"/>
            <a:ext cx="2076449" cy="646331"/>
          </a:xfrm>
          <a:prstGeom prst="rect">
            <a:avLst/>
          </a:prstGeom>
        </p:spPr>
        <p:txBody>
          <a:bodyPr wrap="square">
            <a:spAutoFit/>
          </a:bodyPr>
          <a:lstStyle/>
          <a:p>
            <a:pPr algn="ctr"/>
            <a:r>
              <a:rPr lang="zh-TW" altLang="en-US" sz="3600" b="1" kern="100" dirty="0">
                <a:solidFill>
                  <a:srgbClr val="008000"/>
                </a:solidFill>
                <a:latin typeface="微軟正黑體" panose="020B0604030504040204" pitchFamily="34" charset="-120"/>
                <a:ea typeface="微軟正黑體" panose="020B0604030504040204" pitchFamily="34" charset="-120"/>
              </a:rPr>
              <a:t>共識凝聚</a:t>
            </a:r>
          </a:p>
        </p:txBody>
      </p:sp>
      <p:sp>
        <p:nvSpPr>
          <p:cNvPr id="12"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8</a:t>
            </a:fld>
            <a:endParaRPr kumimoji="0" lang="en-US" altLang="zh-TW" sz="2000" dirty="0">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ext uri="{D42A27DB-BD31-4B8C-83A1-F6EECF244321}">
                <p14:modId xmlns:p14="http://schemas.microsoft.com/office/powerpoint/2010/main" val="3299396326"/>
              </p:ext>
            </p:extLst>
          </p:nvPr>
        </p:nvGraphicFramePr>
        <p:xfrm>
          <a:off x="1142263" y="3994572"/>
          <a:ext cx="3654425" cy="24423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3" name="圖片 22"/>
          <p:cNvPicPr/>
          <p:nvPr/>
        </p:nvPicPr>
        <p:blipFill rotWithShape="1">
          <a:blip r:embed="rId10">
            <a:extLst>
              <a:ext uri="{28A0092B-C50C-407E-A947-70E740481C1C}">
                <a14:useLocalDpi xmlns:a14="http://schemas.microsoft.com/office/drawing/2010/main" val="0"/>
              </a:ext>
            </a:extLst>
          </a:blip>
          <a:srcRect l="36174" t="32787"/>
          <a:stretch/>
        </p:blipFill>
        <p:spPr bwMode="auto">
          <a:xfrm>
            <a:off x="4556216" y="4485031"/>
            <a:ext cx="2913380" cy="16294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85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1220402422"/>
              </p:ext>
            </p:extLst>
          </p:nvPr>
        </p:nvGraphicFramePr>
        <p:xfrm>
          <a:off x="2295525" y="2052339"/>
          <a:ext cx="8172450" cy="3456000"/>
        </p:xfrm>
        <a:graphic>
          <a:graphicData uri="http://schemas.openxmlformats.org/drawingml/2006/table">
            <a:tbl>
              <a:tblPr firstRow="1" bandRow="1">
                <a:tableStyleId>{8799B23B-EC83-4686-B30A-512413B5E67A}</a:tableStyleId>
              </a:tblPr>
              <a:tblGrid>
                <a:gridCol w="3667125">
                  <a:extLst>
                    <a:ext uri="{9D8B030D-6E8A-4147-A177-3AD203B41FA5}">
                      <a16:colId xmlns:a16="http://schemas.microsoft.com/office/drawing/2014/main" xmlns="" val="20000"/>
                    </a:ext>
                  </a:extLst>
                </a:gridCol>
                <a:gridCol w="4505325">
                  <a:extLst>
                    <a:ext uri="{9D8B030D-6E8A-4147-A177-3AD203B41FA5}">
                      <a16:colId xmlns:a16="http://schemas.microsoft.com/office/drawing/2014/main" xmlns="" val="20001"/>
                    </a:ext>
                  </a:extLst>
                </a:gridCol>
              </a:tblGrid>
              <a:tr h="576000">
                <a:tc>
                  <a:txBody>
                    <a:bodyPr/>
                    <a:lstStyle/>
                    <a:p>
                      <a:pPr algn="l"/>
                      <a:r>
                        <a:rPr lang="zh-TW" altLang="en-US" sz="2400" b="0" dirty="0">
                          <a:latin typeface="+mn-ea"/>
                          <a:ea typeface="+mn-ea"/>
                        </a:rPr>
                        <a:t>科學探究與專題實作</a:t>
                      </a:r>
                      <a:endParaRPr lang="zh-TW" altLang="en-US" sz="2400" b="0" dirty="0">
                        <a:solidFill>
                          <a:schemeClr val="tx1"/>
                        </a:solidFill>
                        <a:latin typeface="+mn-ea"/>
                        <a:ea typeface="+mn-ea"/>
                      </a:endParaRPr>
                    </a:p>
                  </a:txBody>
                  <a:tcPr anchor="ctr"/>
                </a:tc>
                <a:tc>
                  <a:txBody>
                    <a:bodyPr/>
                    <a:lstStyle/>
                    <a:p>
                      <a:pPr algn="l"/>
                      <a:r>
                        <a:rPr lang="zh-TW" altLang="en-US" sz="2400" b="0" dirty="0">
                          <a:latin typeface="+mn-ea"/>
                          <a:ea typeface="+mn-ea"/>
                        </a:rPr>
                        <a:t>多元評量與高層次命題</a:t>
                      </a:r>
                      <a:endParaRPr lang="zh-TW" altLang="en-US" sz="2400" b="0" dirty="0">
                        <a:solidFill>
                          <a:schemeClr val="tx1"/>
                        </a:solidFill>
                        <a:latin typeface="+mn-ea"/>
                        <a:ea typeface="+mn-ea"/>
                      </a:endParaRPr>
                    </a:p>
                  </a:txBody>
                  <a:tcPr anchor="ctr"/>
                </a:tc>
                <a:extLst>
                  <a:ext uri="{0D108BD9-81ED-4DB2-BD59-A6C34878D82A}">
                    <a16:rowId xmlns:a16="http://schemas.microsoft.com/office/drawing/2014/main" xmlns="" val="10000"/>
                  </a:ext>
                </a:extLst>
              </a:tr>
              <a:tr h="576000">
                <a:tc>
                  <a:txBody>
                    <a:bodyPr/>
                    <a:lstStyle/>
                    <a:p>
                      <a:pPr algn="l"/>
                      <a:r>
                        <a:rPr lang="zh-TW" altLang="en-US" sz="2400" b="0" dirty="0">
                          <a:latin typeface="+mn-ea"/>
                          <a:ea typeface="+mn-ea"/>
                        </a:rPr>
                        <a:t>學生閱讀素養與應用表達</a:t>
                      </a:r>
                      <a:endParaRPr lang="zh-TW" altLang="en-US" sz="2400" b="0" dirty="0">
                        <a:solidFill>
                          <a:schemeClr val="tx1"/>
                        </a:solidFill>
                        <a:latin typeface="+mn-ea"/>
                        <a:ea typeface="+mn-ea"/>
                      </a:endParaRPr>
                    </a:p>
                  </a:txBody>
                  <a:tcPr anchor="ctr"/>
                </a:tc>
                <a:tc>
                  <a:txBody>
                    <a:bodyPr/>
                    <a:lstStyle/>
                    <a:p>
                      <a:pPr algn="l"/>
                      <a:r>
                        <a:rPr lang="zh-TW" altLang="en-US" sz="2400" b="0" dirty="0">
                          <a:latin typeface="+mn-ea"/>
                          <a:ea typeface="+mn-ea"/>
                        </a:rPr>
                        <a:t>學生數理理解與生活應用活化</a:t>
                      </a:r>
                      <a:endParaRPr lang="zh-TW" altLang="en-US" sz="2400" b="0" dirty="0">
                        <a:solidFill>
                          <a:schemeClr val="tx1"/>
                        </a:solidFill>
                        <a:latin typeface="+mn-ea"/>
                        <a:ea typeface="+mn-ea"/>
                      </a:endParaRPr>
                    </a:p>
                  </a:txBody>
                  <a:tcPr anchor="ctr"/>
                </a:tc>
                <a:extLst>
                  <a:ext uri="{0D108BD9-81ED-4DB2-BD59-A6C34878D82A}">
                    <a16:rowId xmlns:a16="http://schemas.microsoft.com/office/drawing/2014/main" xmlns="" val="10001"/>
                  </a:ext>
                </a:extLst>
              </a:tr>
              <a:tr h="576000">
                <a:tc>
                  <a:txBody>
                    <a:bodyPr/>
                    <a:lstStyle/>
                    <a:p>
                      <a:pPr algn="l"/>
                      <a:r>
                        <a:rPr lang="zh-TW" altLang="en-US" sz="2400" b="0" dirty="0">
                          <a:latin typeface="+mn-ea"/>
                          <a:ea typeface="+mn-ea"/>
                        </a:rPr>
                        <a:t>學生公民參與及實踐</a:t>
                      </a:r>
                      <a:endParaRPr lang="zh-TW" altLang="en-US" sz="2400" b="0" dirty="0">
                        <a:solidFill>
                          <a:schemeClr val="tx1"/>
                        </a:solidFill>
                        <a:latin typeface="+mn-ea"/>
                        <a:ea typeface="+mn-ea"/>
                      </a:endParaRPr>
                    </a:p>
                  </a:txBody>
                  <a:tcPr anchor="ctr"/>
                </a:tc>
                <a:tc>
                  <a:txBody>
                    <a:bodyPr/>
                    <a:lstStyle/>
                    <a:p>
                      <a:pPr algn="l"/>
                      <a:r>
                        <a:rPr lang="zh-TW" altLang="en-US" sz="2400" b="0" dirty="0">
                          <a:latin typeface="+mn-ea"/>
                          <a:ea typeface="+mn-ea"/>
                        </a:rPr>
                        <a:t>推動學生選修與自主學習</a:t>
                      </a:r>
                      <a:endParaRPr lang="zh-TW" altLang="en-US" sz="2400" b="0" dirty="0">
                        <a:solidFill>
                          <a:schemeClr val="tx1"/>
                        </a:solidFill>
                        <a:latin typeface="+mn-ea"/>
                        <a:ea typeface="+mn-ea"/>
                      </a:endParaRPr>
                    </a:p>
                  </a:txBody>
                  <a:tcPr anchor="ctr"/>
                </a:tc>
                <a:extLst>
                  <a:ext uri="{0D108BD9-81ED-4DB2-BD59-A6C34878D82A}">
                    <a16:rowId xmlns:a16="http://schemas.microsoft.com/office/drawing/2014/main" xmlns="" val="10002"/>
                  </a:ext>
                </a:extLst>
              </a:tr>
              <a:tr h="576000">
                <a:tc>
                  <a:txBody>
                    <a:bodyPr/>
                    <a:lstStyle/>
                    <a:p>
                      <a:pPr algn="l"/>
                      <a:r>
                        <a:rPr lang="zh-TW" altLang="en-US" sz="2400" b="0" dirty="0">
                          <a:latin typeface="+mn-ea"/>
                          <a:ea typeface="+mn-ea"/>
                        </a:rPr>
                        <a:t>主題式國際教育</a:t>
                      </a:r>
                      <a:endParaRPr lang="zh-TW" altLang="en-US" sz="2400" b="0" dirty="0">
                        <a:solidFill>
                          <a:schemeClr val="tx1"/>
                        </a:solidFill>
                        <a:latin typeface="+mn-ea"/>
                        <a:ea typeface="+mn-ea"/>
                      </a:endParaRPr>
                    </a:p>
                  </a:txBody>
                  <a:tcPr anchor="ctr"/>
                </a:tc>
                <a:tc>
                  <a:txBody>
                    <a:bodyPr/>
                    <a:lstStyle/>
                    <a:p>
                      <a:pPr algn="l"/>
                      <a:r>
                        <a:rPr lang="zh-TW" altLang="en-US" sz="2400" b="0" dirty="0">
                          <a:latin typeface="+mn-ea"/>
                          <a:ea typeface="+mn-ea"/>
                        </a:rPr>
                        <a:t>弭平學習落差及精緻化補救教學</a:t>
                      </a:r>
                      <a:endParaRPr lang="zh-TW" altLang="en-US" sz="2400" b="0" dirty="0">
                        <a:solidFill>
                          <a:schemeClr val="tx1"/>
                        </a:solidFill>
                        <a:latin typeface="+mn-ea"/>
                        <a:ea typeface="+mn-ea"/>
                      </a:endParaRPr>
                    </a:p>
                  </a:txBody>
                  <a:tcPr anchor="ctr"/>
                </a:tc>
                <a:extLst>
                  <a:ext uri="{0D108BD9-81ED-4DB2-BD59-A6C34878D82A}">
                    <a16:rowId xmlns:a16="http://schemas.microsoft.com/office/drawing/2014/main" xmlns="" val="10003"/>
                  </a:ext>
                </a:extLst>
              </a:tr>
              <a:tr h="576000">
                <a:tc>
                  <a:txBody>
                    <a:bodyPr/>
                    <a:lstStyle/>
                    <a:p>
                      <a:pPr algn="l"/>
                      <a:r>
                        <a:rPr lang="zh-TW" altLang="en-US" sz="2400" b="0" dirty="0">
                          <a:latin typeface="+mn-ea"/>
                          <a:ea typeface="+mn-ea"/>
                        </a:rPr>
                        <a:t>素養導向課程發展</a:t>
                      </a:r>
                      <a:endParaRPr lang="zh-TW" altLang="en-US" sz="2400" b="0" dirty="0">
                        <a:solidFill>
                          <a:schemeClr val="tx1"/>
                        </a:solidFill>
                        <a:latin typeface="+mn-ea"/>
                        <a:ea typeface="+mn-ea"/>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b="0" dirty="0">
                          <a:latin typeface="+mn-ea"/>
                          <a:ea typeface="+mn-ea"/>
                        </a:rPr>
                        <a:t>素養導向教學設計</a:t>
                      </a:r>
                      <a:endParaRPr lang="zh-TW" altLang="en-US" sz="2400" b="0" dirty="0">
                        <a:solidFill>
                          <a:schemeClr val="tx1"/>
                        </a:solidFill>
                        <a:latin typeface="+mn-ea"/>
                        <a:ea typeface="+mn-ea"/>
                      </a:endParaRPr>
                    </a:p>
                  </a:txBody>
                  <a:tcPr anchor="ctr"/>
                </a:tc>
                <a:extLst>
                  <a:ext uri="{0D108BD9-81ED-4DB2-BD59-A6C34878D82A}">
                    <a16:rowId xmlns:a16="http://schemas.microsoft.com/office/drawing/2014/main" xmlns="" val="10004"/>
                  </a:ext>
                </a:extLst>
              </a:tr>
              <a:tr h="576000">
                <a:tc>
                  <a:txBody>
                    <a:bodyPr/>
                    <a:lstStyle/>
                    <a:p>
                      <a:pPr algn="l"/>
                      <a:r>
                        <a:rPr lang="zh-TW" altLang="en-US" sz="2400" b="0" dirty="0">
                          <a:latin typeface="+mn-ea"/>
                          <a:ea typeface="+mn-ea"/>
                        </a:rPr>
                        <a:t>班級經營與人際溝通</a:t>
                      </a:r>
                      <a:endParaRPr lang="zh-TW" altLang="en-US" sz="2400" b="0" dirty="0">
                        <a:solidFill>
                          <a:schemeClr val="tx1"/>
                        </a:solidFill>
                        <a:latin typeface="+mn-ea"/>
                        <a:ea typeface="+mn-ea"/>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b="0" dirty="0">
                          <a:latin typeface="+mn-ea"/>
                          <a:ea typeface="+mn-ea"/>
                        </a:rPr>
                        <a:t>其他：＿＿＿＿＿＿＿＿＿＿   </a:t>
                      </a:r>
                      <a:endParaRPr lang="zh-TW" altLang="en-US" sz="2400" b="0" dirty="0">
                        <a:solidFill>
                          <a:schemeClr val="tx1"/>
                        </a:solidFill>
                        <a:latin typeface="+mn-ea"/>
                        <a:ea typeface="+mn-ea"/>
                      </a:endParaRPr>
                    </a:p>
                  </a:txBody>
                  <a:tcPr anchor="ctr"/>
                </a:tc>
                <a:extLst>
                  <a:ext uri="{0D108BD9-81ED-4DB2-BD59-A6C34878D82A}">
                    <a16:rowId xmlns:a16="http://schemas.microsoft.com/office/drawing/2014/main" xmlns="" val="10005"/>
                  </a:ext>
                </a:extLst>
              </a:tr>
            </a:tbl>
          </a:graphicData>
        </a:graphic>
      </p:graphicFrame>
      <p:sp>
        <p:nvSpPr>
          <p:cNvPr id="5" name="標題 1"/>
          <p:cNvSpPr txBox="1">
            <a:spLocks/>
          </p:cNvSpPr>
          <p:nvPr/>
        </p:nvSpPr>
        <p:spPr>
          <a:xfrm>
            <a:off x="0" y="352426"/>
            <a:ext cx="12192000" cy="8191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三</a:t>
            </a:r>
            <a:r>
              <a:rPr lang="en-US" altLang="zh-TW" kern="100" dirty="0">
                <a:solidFill>
                  <a:srgbClr val="0000FF"/>
                </a:solidFill>
                <a:latin typeface="微軟正黑體" panose="020B0604030504040204" pitchFamily="34" charset="-120"/>
                <a:ea typeface="微軟正黑體" panose="020B0604030504040204" pitchFamily="34" charset="-120"/>
              </a:rPr>
              <a:t>)</a:t>
            </a:r>
            <a:r>
              <a:rPr lang="zh-TW" altLang="en-US" kern="100" dirty="0">
                <a:solidFill>
                  <a:srgbClr val="0000FF"/>
                </a:solidFill>
                <a:latin typeface="微軟正黑體" panose="020B0604030504040204" pitchFamily="34" charset="-120"/>
                <a:ea typeface="微軟正黑體" panose="020B0604030504040204" pitchFamily="34" charset="-120"/>
              </a:rPr>
              <a:t>教師專業學習社群規劃的六</a:t>
            </a:r>
            <a:r>
              <a:rPr lang="en-US" altLang="zh-TW" kern="1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W-3</a:t>
            </a:r>
            <a:endParaRPr lang="zh-TW" altLang="en-US"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矩形 1"/>
          <p:cNvSpPr/>
          <p:nvPr/>
        </p:nvSpPr>
        <p:spPr>
          <a:xfrm>
            <a:off x="2165690" y="1186933"/>
            <a:ext cx="2031325" cy="646331"/>
          </a:xfrm>
          <a:prstGeom prst="rect">
            <a:avLst/>
          </a:prstGeom>
        </p:spPr>
        <p:txBody>
          <a:bodyPr wrap="none">
            <a:spAutoFit/>
          </a:bodyPr>
          <a:lstStyle/>
          <a:p>
            <a:pPr algn="ctr"/>
            <a:r>
              <a:rPr lang="zh-TW" altLang="en-US" sz="3600" b="1" kern="100" dirty="0">
                <a:solidFill>
                  <a:srgbClr val="008000"/>
                </a:solidFill>
                <a:latin typeface="微軟正黑體" panose="020B0604030504040204" pitchFamily="34" charset="-120"/>
                <a:ea typeface="微軟正黑體" panose="020B0604030504040204" pitchFamily="34" charset="-120"/>
              </a:rPr>
              <a:t>探究主題</a:t>
            </a:r>
          </a:p>
        </p:txBody>
      </p:sp>
      <p:sp>
        <p:nvSpPr>
          <p:cNvPr id="6" name="Rectangle 5"/>
          <p:cNvSpPr txBox="1">
            <a:spLocks noGrp="1" noChangeArrowheads="1"/>
          </p:cNvSpPr>
          <p:nvPr/>
        </p:nvSpPr>
        <p:spPr bwMode="auto">
          <a:xfrm>
            <a:off x="11397466" y="6208295"/>
            <a:ext cx="63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168640E3-D6C8-4A13-88F0-9836046EE1CD}" type="slidenum">
              <a:rPr kumimoji="0" lang="zh-TW" altLang="en-US" sz="2000">
                <a:latin typeface="微軟正黑體" panose="020B0604030504040204" pitchFamily="34" charset="-120"/>
                <a:ea typeface="微軟正黑體" panose="020B0604030504040204" pitchFamily="34" charset="-120"/>
              </a:rPr>
              <a:pPr>
                <a:spcBef>
                  <a:spcPct val="0"/>
                </a:spcBef>
                <a:buFontTx/>
                <a:buNone/>
              </a:pPr>
              <a:t>9</a:t>
            </a:fld>
            <a:endParaRPr kumimoji="0"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75764961"/>
      </p:ext>
    </p:extLst>
  </p:cSld>
  <p:clrMapOvr>
    <a:masterClrMapping/>
  </p:clrMapOvr>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5457</Words>
  <Application>Microsoft Office PowerPoint</Application>
  <PresentationFormat>自訂</PresentationFormat>
  <Paragraphs>571</Paragraphs>
  <Slides>44</Slides>
  <Notes>24</Notes>
  <HiddenSlides>0</HiddenSlides>
  <MMClips>0</MMClips>
  <ScaleCrop>false</ScaleCrop>
  <HeadingPairs>
    <vt:vector size="4" baseType="variant">
      <vt:variant>
        <vt:lpstr>佈景主題</vt:lpstr>
      </vt:variant>
      <vt:variant>
        <vt:i4>1</vt:i4>
      </vt:variant>
      <vt:variant>
        <vt:lpstr>投影片標題</vt:lpstr>
      </vt:variant>
      <vt:variant>
        <vt:i4>44</vt:i4>
      </vt:variant>
    </vt:vector>
  </HeadingPairs>
  <TitlesOfParts>
    <vt:vector size="45" baseType="lpstr">
      <vt:lpstr>多面向</vt:lpstr>
      <vt:lpstr>教師專業學習社群的規劃與經營  安康高中教務主任  朱晉杰</vt:lpstr>
      <vt:lpstr>課程大綱</vt:lpstr>
      <vt:lpstr>一、教師專業學習社群的規劃與經營</vt:lpstr>
      <vt:lpstr>PowerPoint 簡報</vt:lpstr>
      <vt:lpstr>(二)教師專業學習社群營造的行政支持</vt:lpstr>
      <vt:lpstr>PowerPoint 簡報</vt:lpstr>
      <vt:lpstr>PowerPoint 簡報</vt:lpstr>
      <vt:lpstr>PowerPoint 簡報</vt:lpstr>
      <vt:lpstr>PowerPoint 簡報</vt:lpstr>
      <vt:lpstr>PowerPoint 簡報</vt:lpstr>
      <vt:lpstr>示例：精進國小創意教學社群</vt:lpstr>
      <vt:lpstr>PowerPoint 簡報</vt:lpstr>
      <vt:lpstr>PowerPoint 簡報</vt:lpstr>
      <vt:lpstr>動態發展</vt:lpstr>
      <vt:lpstr>PowerPoint 簡報</vt:lpstr>
      <vt:lpstr>臺灣現正風行課室教學改革</vt:lpstr>
      <vt:lpstr>(一)教師專業學習社群的案例：實體社群</vt:lpstr>
      <vt:lpstr>(一)教師專業學習社群的案例：實體社群-1 宜蘭縣凱旋國小_(1)</vt:lpstr>
      <vt:lpstr>PowerPoint 簡報</vt:lpstr>
      <vt:lpstr>(一)教師專業學習社群的案例：實體社群-1 宜蘭縣凱旋國小_(3)</vt:lpstr>
      <vt:lpstr>(一)教師專業學習社群的案例：實體社群-2 新竹市光武國中</vt:lpstr>
      <vt:lpstr>(一)教師專業學習社群的案例：實體社群-3 高雄市瑞祥高中</vt:lpstr>
      <vt:lpstr>(一)教師專業學習社群的案例： 網路/線上社群</vt:lpstr>
      <vt:lpstr>分組討論(一)</vt:lpstr>
      <vt:lpstr>PowerPoint 簡報</vt:lpstr>
      <vt:lpstr>PowerPoint 簡報</vt:lpstr>
      <vt:lpstr>PowerPoint 簡報</vt:lpstr>
      <vt:lpstr>PowerPoint 簡報</vt:lpstr>
      <vt:lpstr>探究式措辭類型比較</vt:lpstr>
      <vt:lpstr>PowerPoint 簡報</vt:lpstr>
      <vt:lpstr>2.正面假設_示例</vt:lpstr>
      <vt:lpstr>2.正面假設_練習</vt:lpstr>
      <vt:lpstr>PowerPoint 簡報</vt:lpstr>
      <vt:lpstr>PowerPoint 簡報</vt:lpstr>
      <vt:lpstr>PowerPoint 簡報</vt:lpstr>
      <vt:lpstr>四、教師專業學習社群的挑戰與因應</vt:lpstr>
      <vt:lpstr>PowerPoint 簡報</vt:lpstr>
      <vt:lpstr>分組討論(二)</vt:lpstr>
      <vt:lpstr>沒有一隻雁子會飛得夠遠夠高，如果牠獨自飛行...一個人的成功，需要團隊來鼓舞扶持。  </vt:lpstr>
      <vt:lpstr>雁行</vt:lpstr>
      <vt:lpstr>PowerPoint 簡報</vt:lpstr>
      <vt:lpstr>PowerPoint 簡報</vt:lpstr>
      <vt:lpstr>感謝參與</vt:lpstr>
      <vt:lpstr>朱晉杰主任（小豬老師）的聯絡資訊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教師專業學習社群的規劃與經營  安康高中教務主任  朱晉杰</dc:title>
  <dc:creator>晉杰 朱</dc:creator>
  <cp:lastModifiedBy>ac006</cp:lastModifiedBy>
  <cp:revision>2</cp:revision>
  <dcterms:created xsi:type="dcterms:W3CDTF">2018-11-29T21:45:47Z</dcterms:created>
  <dcterms:modified xsi:type="dcterms:W3CDTF">2020-02-02T07:37:42Z</dcterms:modified>
</cp:coreProperties>
</file>